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31"/>
  </p:notesMasterIdLst>
  <p:sldIdLst>
    <p:sldId id="1099" r:id="rId5"/>
    <p:sldId id="268" r:id="rId6"/>
    <p:sldId id="257" r:id="rId7"/>
    <p:sldId id="1100" r:id="rId8"/>
    <p:sldId id="270" r:id="rId9"/>
    <p:sldId id="304" r:id="rId10"/>
    <p:sldId id="305" r:id="rId11"/>
    <p:sldId id="306" r:id="rId12"/>
    <p:sldId id="1101" r:id="rId13"/>
    <p:sldId id="307" r:id="rId14"/>
    <p:sldId id="308" r:id="rId15"/>
    <p:sldId id="309" r:id="rId16"/>
    <p:sldId id="1102" r:id="rId17"/>
    <p:sldId id="310" r:id="rId18"/>
    <p:sldId id="311" r:id="rId19"/>
    <p:sldId id="312" r:id="rId20"/>
    <p:sldId id="313" r:id="rId21"/>
    <p:sldId id="1103" r:id="rId22"/>
    <p:sldId id="314" r:id="rId23"/>
    <p:sldId id="315" r:id="rId24"/>
    <p:sldId id="297" r:id="rId25"/>
    <p:sldId id="298" r:id="rId26"/>
    <p:sldId id="1104" r:id="rId27"/>
    <p:sldId id="316" r:id="rId28"/>
    <p:sldId id="317" r:id="rId29"/>
    <p:sldId id="1098"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B2554EE-AD7B-451E-9B49-39B490D14AEB}">
          <p14:sldIdLst>
            <p14:sldId id="1099"/>
            <p14:sldId id="268"/>
            <p14:sldId id="257"/>
          </p14:sldIdLst>
        </p14:section>
        <p14:section name="Intro to AQI" id="{8EF21673-CD43-43FC-A5AC-54A8CFEEA09D}">
          <p14:sldIdLst>
            <p14:sldId id="1100"/>
            <p14:sldId id="270"/>
            <p14:sldId id="304"/>
            <p14:sldId id="305"/>
            <p14:sldId id="306"/>
          </p14:sldIdLst>
        </p14:section>
        <p14:section name="AQI Communication" id="{C2C54419-138A-4344-800E-A339C45ACD3B}">
          <p14:sldIdLst>
            <p14:sldId id="1101"/>
            <p14:sldId id="307"/>
            <p14:sldId id="308"/>
            <p14:sldId id="309"/>
          </p14:sldIdLst>
        </p14:section>
        <p14:section name="Calculating AQI" id="{1D19DF02-D977-47E2-AACE-0210DA129BAB}">
          <p14:sldIdLst>
            <p14:sldId id="1102"/>
            <p14:sldId id="310"/>
            <p14:sldId id="311"/>
            <p14:sldId id="312"/>
            <p14:sldId id="313"/>
          </p14:sldIdLst>
        </p14:section>
        <p14:section name="Source Data" id="{6EC94FD0-6BCB-40E7-9816-C56AF037275C}">
          <p14:sldIdLst>
            <p14:sldId id="1103"/>
            <p14:sldId id="314"/>
            <p14:sldId id="315"/>
            <p14:sldId id="297"/>
            <p14:sldId id="298"/>
          </p14:sldIdLst>
        </p14:section>
        <p14:section name="Example" id="{F03354A1-E237-4C1A-B17B-B3C9D2E2C8D9}">
          <p14:sldIdLst>
            <p14:sldId id="1104"/>
            <p14:sldId id="316"/>
            <p14:sldId id="317"/>
            <p14:sldId id="109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AFED87A-68C5-CB3F-1B79-F1495ABC4C87}" name="Mei Collins" initials="MC" userId="S::MCollins@indecon.com::f58710cf-9b7c-4342-a50c-dd3de50b0186" providerId="AD"/>
  <p188:author id="{08F5C79A-3BBF-0E85-C035-FEB9047DE7F6}" name="Stefani Penn" initials="SP" userId="Stefani Penn" providerId="None"/>
  <p188:author id="{B1BDFADB-5D17-F317-B4D5-BDD3D2CF3FB8}" name="Henry Roman" initials="HR" userId="S::hroman@indecon.com::28722cf9-7dac-4dc0-9220-e312c8ae96af" providerId="AD"/>
  <p188:author id="{539087E4-7775-D15E-FE16-6103B40DE5FC}" name="marshall.layne@epa.gov" initials="ma" userId="S::urn:spo:guest#marshall.layne@epa.gov::"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3" autoAdjust="0"/>
    <p:restoredTop sz="86462" autoAdjust="0"/>
  </p:normalViewPr>
  <p:slideViewPr>
    <p:cSldViewPr snapToGrid="0">
      <p:cViewPr varScale="1">
        <p:scale>
          <a:sx n="50" d="100"/>
          <a:sy n="50" d="100"/>
        </p:scale>
        <p:origin x="536" y="44"/>
      </p:cViewPr>
      <p:guideLst/>
    </p:cSldViewPr>
  </p:slideViewPr>
  <p:outlineViewPr>
    <p:cViewPr>
      <p:scale>
        <a:sx n="33" d="100"/>
        <a:sy n="33" d="100"/>
      </p:scale>
      <p:origin x="0" y="-14252"/>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i Collins" userId="f58710cf-9b7c-4342-a50c-dd3de50b0186" providerId="ADAL" clId="{C631D358-C0A7-40AF-8F57-CA6275CBBDD8}"/>
    <pc:docChg chg="addSld delSld modSld delSection modSection">
      <pc:chgData name="Mei Collins" userId="f58710cf-9b7c-4342-a50c-dd3de50b0186" providerId="ADAL" clId="{C631D358-C0A7-40AF-8F57-CA6275CBBDD8}" dt="2022-09-23T16:31:53.016" v="23"/>
      <pc:docMkLst>
        <pc:docMk/>
      </pc:docMkLst>
      <pc:sldChg chg="modSp mod addCm">
        <pc:chgData name="Mei Collins" userId="f58710cf-9b7c-4342-a50c-dd3de50b0186" providerId="ADAL" clId="{C631D358-C0A7-40AF-8F57-CA6275CBBDD8}" dt="2022-09-23T16:31:53.016" v="23"/>
        <pc:sldMkLst>
          <pc:docMk/>
          <pc:sldMk cId="3463063590" sldId="268"/>
        </pc:sldMkLst>
        <pc:spChg chg="mod">
          <ac:chgData name="Mei Collins" userId="f58710cf-9b7c-4342-a50c-dd3de50b0186" providerId="ADAL" clId="{C631D358-C0A7-40AF-8F57-CA6275CBBDD8}" dt="2022-09-23T16:30:33.671" v="22" actId="122"/>
          <ac:spMkLst>
            <pc:docMk/>
            <pc:sldMk cId="3463063590" sldId="268"/>
            <ac:spMk id="2" creationId="{80F8BE1D-A40A-7359-B861-E27F39AF2947}"/>
          </ac:spMkLst>
        </pc:spChg>
      </pc:sldChg>
      <pc:sldChg chg="del">
        <pc:chgData name="Mei Collins" userId="f58710cf-9b7c-4342-a50c-dd3de50b0186" providerId="ADAL" clId="{C631D358-C0A7-40AF-8F57-CA6275CBBDD8}" dt="2022-09-23T16:26:33.535" v="18" actId="47"/>
        <pc:sldMkLst>
          <pc:docMk/>
          <pc:sldMk cId="1088742732" sldId="269"/>
        </pc:sldMkLst>
      </pc:sldChg>
      <pc:sldChg chg="add del">
        <pc:chgData name="Mei Collins" userId="f58710cf-9b7c-4342-a50c-dd3de50b0186" providerId="ADAL" clId="{C631D358-C0A7-40AF-8F57-CA6275CBBDD8}" dt="2022-09-23T16:26:46.812" v="19"/>
        <pc:sldMkLst>
          <pc:docMk/>
          <pc:sldMk cId="2836773808" sldId="270"/>
        </pc:sldMkLst>
      </pc:sldChg>
      <pc:sldChg chg="add">
        <pc:chgData name="Mei Collins" userId="f58710cf-9b7c-4342-a50c-dd3de50b0186" providerId="ADAL" clId="{C631D358-C0A7-40AF-8F57-CA6275CBBDD8}" dt="2022-09-23T16:26:46.812" v="19"/>
        <pc:sldMkLst>
          <pc:docMk/>
          <pc:sldMk cId="4139395458" sldId="297"/>
        </pc:sldMkLst>
      </pc:sldChg>
      <pc:sldChg chg="add">
        <pc:chgData name="Mei Collins" userId="f58710cf-9b7c-4342-a50c-dd3de50b0186" providerId="ADAL" clId="{C631D358-C0A7-40AF-8F57-CA6275CBBDD8}" dt="2022-09-23T16:26:46.812" v="19"/>
        <pc:sldMkLst>
          <pc:docMk/>
          <pc:sldMk cId="3576921408" sldId="298"/>
        </pc:sldMkLst>
      </pc:sldChg>
      <pc:sldChg chg="add">
        <pc:chgData name="Mei Collins" userId="f58710cf-9b7c-4342-a50c-dd3de50b0186" providerId="ADAL" clId="{C631D358-C0A7-40AF-8F57-CA6275CBBDD8}" dt="2022-09-23T16:26:46.812" v="19"/>
        <pc:sldMkLst>
          <pc:docMk/>
          <pc:sldMk cId="511336727" sldId="300"/>
        </pc:sldMkLst>
      </pc:sldChg>
      <pc:sldChg chg="add del">
        <pc:chgData name="Mei Collins" userId="f58710cf-9b7c-4342-a50c-dd3de50b0186" providerId="ADAL" clId="{C631D358-C0A7-40AF-8F57-CA6275CBBDD8}" dt="2022-09-23T16:30:23.775" v="21" actId="47"/>
        <pc:sldMkLst>
          <pc:docMk/>
          <pc:sldMk cId="3216614594" sldId="303"/>
        </pc:sldMkLst>
      </pc:sldChg>
      <pc:sldChg chg="add">
        <pc:chgData name="Mei Collins" userId="f58710cf-9b7c-4342-a50c-dd3de50b0186" providerId="ADAL" clId="{C631D358-C0A7-40AF-8F57-CA6275CBBDD8}" dt="2022-09-23T16:26:46.812" v="19"/>
        <pc:sldMkLst>
          <pc:docMk/>
          <pc:sldMk cId="1551551096" sldId="304"/>
        </pc:sldMkLst>
      </pc:sldChg>
      <pc:sldChg chg="add">
        <pc:chgData name="Mei Collins" userId="f58710cf-9b7c-4342-a50c-dd3de50b0186" providerId="ADAL" clId="{C631D358-C0A7-40AF-8F57-CA6275CBBDD8}" dt="2022-09-23T16:26:46.812" v="19"/>
        <pc:sldMkLst>
          <pc:docMk/>
          <pc:sldMk cId="1130442089" sldId="305"/>
        </pc:sldMkLst>
      </pc:sldChg>
      <pc:sldChg chg="add">
        <pc:chgData name="Mei Collins" userId="f58710cf-9b7c-4342-a50c-dd3de50b0186" providerId="ADAL" clId="{C631D358-C0A7-40AF-8F57-CA6275CBBDD8}" dt="2022-09-23T16:26:46.812" v="19"/>
        <pc:sldMkLst>
          <pc:docMk/>
          <pc:sldMk cId="4227915201" sldId="306"/>
        </pc:sldMkLst>
      </pc:sldChg>
      <pc:sldChg chg="add">
        <pc:chgData name="Mei Collins" userId="f58710cf-9b7c-4342-a50c-dd3de50b0186" providerId="ADAL" clId="{C631D358-C0A7-40AF-8F57-CA6275CBBDD8}" dt="2022-09-23T16:26:46.812" v="19"/>
        <pc:sldMkLst>
          <pc:docMk/>
          <pc:sldMk cId="3786886179" sldId="307"/>
        </pc:sldMkLst>
      </pc:sldChg>
      <pc:sldChg chg="add">
        <pc:chgData name="Mei Collins" userId="f58710cf-9b7c-4342-a50c-dd3de50b0186" providerId="ADAL" clId="{C631D358-C0A7-40AF-8F57-CA6275CBBDD8}" dt="2022-09-23T16:26:46.812" v="19"/>
        <pc:sldMkLst>
          <pc:docMk/>
          <pc:sldMk cId="2925238975" sldId="308"/>
        </pc:sldMkLst>
      </pc:sldChg>
      <pc:sldChg chg="add">
        <pc:chgData name="Mei Collins" userId="f58710cf-9b7c-4342-a50c-dd3de50b0186" providerId="ADAL" clId="{C631D358-C0A7-40AF-8F57-CA6275CBBDD8}" dt="2022-09-23T16:26:46.812" v="19"/>
        <pc:sldMkLst>
          <pc:docMk/>
          <pc:sldMk cId="1419305969" sldId="309"/>
        </pc:sldMkLst>
      </pc:sldChg>
      <pc:sldChg chg="add">
        <pc:chgData name="Mei Collins" userId="f58710cf-9b7c-4342-a50c-dd3de50b0186" providerId="ADAL" clId="{C631D358-C0A7-40AF-8F57-CA6275CBBDD8}" dt="2022-09-23T16:26:46.812" v="19"/>
        <pc:sldMkLst>
          <pc:docMk/>
          <pc:sldMk cId="64566970" sldId="310"/>
        </pc:sldMkLst>
      </pc:sldChg>
      <pc:sldChg chg="add">
        <pc:chgData name="Mei Collins" userId="f58710cf-9b7c-4342-a50c-dd3de50b0186" providerId="ADAL" clId="{C631D358-C0A7-40AF-8F57-CA6275CBBDD8}" dt="2022-09-23T16:26:46.812" v="19"/>
        <pc:sldMkLst>
          <pc:docMk/>
          <pc:sldMk cId="1721904480" sldId="311"/>
        </pc:sldMkLst>
      </pc:sldChg>
      <pc:sldChg chg="add">
        <pc:chgData name="Mei Collins" userId="f58710cf-9b7c-4342-a50c-dd3de50b0186" providerId="ADAL" clId="{C631D358-C0A7-40AF-8F57-CA6275CBBDD8}" dt="2022-09-23T16:26:46.812" v="19"/>
        <pc:sldMkLst>
          <pc:docMk/>
          <pc:sldMk cId="3093671237" sldId="312"/>
        </pc:sldMkLst>
      </pc:sldChg>
      <pc:sldChg chg="add">
        <pc:chgData name="Mei Collins" userId="f58710cf-9b7c-4342-a50c-dd3de50b0186" providerId="ADAL" clId="{C631D358-C0A7-40AF-8F57-CA6275CBBDD8}" dt="2022-09-23T16:26:46.812" v="19"/>
        <pc:sldMkLst>
          <pc:docMk/>
          <pc:sldMk cId="2540799254" sldId="313"/>
        </pc:sldMkLst>
      </pc:sldChg>
      <pc:sldChg chg="add">
        <pc:chgData name="Mei Collins" userId="f58710cf-9b7c-4342-a50c-dd3de50b0186" providerId="ADAL" clId="{C631D358-C0A7-40AF-8F57-CA6275CBBDD8}" dt="2022-09-23T16:26:46.812" v="19"/>
        <pc:sldMkLst>
          <pc:docMk/>
          <pc:sldMk cId="1181313315" sldId="314"/>
        </pc:sldMkLst>
      </pc:sldChg>
      <pc:sldChg chg="add">
        <pc:chgData name="Mei Collins" userId="f58710cf-9b7c-4342-a50c-dd3de50b0186" providerId="ADAL" clId="{C631D358-C0A7-40AF-8F57-CA6275CBBDD8}" dt="2022-09-23T16:26:46.812" v="19"/>
        <pc:sldMkLst>
          <pc:docMk/>
          <pc:sldMk cId="9228369" sldId="315"/>
        </pc:sldMkLst>
      </pc:sldChg>
      <pc:sldChg chg="add">
        <pc:chgData name="Mei Collins" userId="f58710cf-9b7c-4342-a50c-dd3de50b0186" providerId="ADAL" clId="{C631D358-C0A7-40AF-8F57-CA6275CBBDD8}" dt="2022-09-23T16:26:46.812" v="19"/>
        <pc:sldMkLst>
          <pc:docMk/>
          <pc:sldMk cId="1130539270" sldId="316"/>
        </pc:sldMkLst>
      </pc:sldChg>
      <pc:sldChg chg="add">
        <pc:chgData name="Mei Collins" userId="f58710cf-9b7c-4342-a50c-dd3de50b0186" providerId="ADAL" clId="{C631D358-C0A7-40AF-8F57-CA6275CBBDD8}" dt="2022-09-23T16:26:46.812" v="19"/>
        <pc:sldMkLst>
          <pc:docMk/>
          <pc:sldMk cId="2422004989" sldId="317"/>
        </pc:sldMkLst>
      </pc:sldChg>
    </pc:docChg>
  </pc:docChgLst>
  <pc:docChgLst>
    <pc:chgData name="Mei Collins" userId="f58710cf-9b7c-4342-a50c-dd3de50b0186" providerId="ADAL" clId="{4A6F5438-3D39-48E3-813A-EF67DE426A51}"/>
    <pc:docChg chg="addSld modSld">
      <pc:chgData name="Mei Collins" userId="f58710cf-9b7c-4342-a50c-dd3de50b0186" providerId="ADAL" clId="{4A6F5438-3D39-48E3-813A-EF67DE426A51}" dt="2022-09-27T21:46:45.145" v="12" actId="20577"/>
      <pc:docMkLst>
        <pc:docMk/>
      </pc:docMkLst>
      <pc:sldChg chg="delCm modCm">
        <pc:chgData name="Mei Collins" userId="f58710cf-9b7c-4342-a50c-dd3de50b0186" providerId="ADAL" clId="{4A6F5438-3D39-48E3-813A-EF67DE426A51}" dt="2022-09-27T03:11:44.309" v="1"/>
        <pc:sldMkLst>
          <pc:docMk/>
          <pc:sldMk cId="3463063590" sldId="268"/>
        </pc:sldMkLst>
      </pc:sldChg>
      <pc:sldChg chg="modSp mod">
        <pc:chgData name="Mei Collins" userId="f58710cf-9b7c-4342-a50c-dd3de50b0186" providerId="ADAL" clId="{4A6F5438-3D39-48E3-813A-EF67DE426A51}" dt="2022-09-27T21:46:13.584" v="6" actId="20577"/>
        <pc:sldMkLst>
          <pc:docMk/>
          <pc:sldMk cId="2836773808" sldId="270"/>
        </pc:sldMkLst>
        <pc:spChg chg="mod">
          <ac:chgData name="Mei Collins" userId="f58710cf-9b7c-4342-a50c-dd3de50b0186" providerId="ADAL" clId="{4A6F5438-3D39-48E3-813A-EF67DE426A51}" dt="2022-09-27T21:46:13.584" v="6" actId="20577"/>
          <ac:spMkLst>
            <pc:docMk/>
            <pc:sldMk cId="2836773808" sldId="270"/>
            <ac:spMk id="3" creationId="{738C31C5-15CD-4062-1CF8-9EE7D3CE1E0C}"/>
          </ac:spMkLst>
        </pc:spChg>
      </pc:sldChg>
      <pc:sldChg chg="modSp mod">
        <pc:chgData name="Mei Collins" userId="f58710cf-9b7c-4342-a50c-dd3de50b0186" providerId="ADAL" clId="{4A6F5438-3D39-48E3-813A-EF67DE426A51}" dt="2022-09-27T21:46:07.452" v="4" actId="20577"/>
        <pc:sldMkLst>
          <pc:docMk/>
          <pc:sldMk cId="1551551096" sldId="304"/>
        </pc:sldMkLst>
        <pc:spChg chg="mod">
          <ac:chgData name="Mei Collins" userId="f58710cf-9b7c-4342-a50c-dd3de50b0186" providerId="ADAL" clId="{4A6F5438-3D39-48E3-813A-EF67DE426A51}" dt="2022-09-27T21:46:07.452" v="4" actId="20577"/>
          <ac:spMkLst>
            <pc:docMk/>
            <pc:sldMk cId="1551551096" sldId="304"/>
            <ac:spMk id="2" creationId="{05D3DC73-634B-72AE-DE41-F801F81286B3}"/>
          </ac:spMkLst>
        </pc:spChg>
      </pc:sldChg>
      <pc:sldChg chg="modSp mod">
        <pc:chgData name="Mei Collins" userId="f58710cf-9b7c-4342-a50c-dd3de50b0186" providerId="ADAL" clId="{4A6F5438-3D39-48E3-813A-EF67DE426A51}" dt="2022-09-27T21:46:21.456" v="8" actId="20577"/>
        <pc:sldMkLst>
          <pc:docMk/>
          <pc:sldMk cId="1130442089" sldId="305"/>
        </pc:sldMkLst>
        <pc:spChg chg="mod">
          <ac:chgData name="Mei Collins" userId="f58710cf-9b7c-4342-a50c-dd3de50b0186" providerId="ADAL" clId="{4A6F5438-3D39-48E3-813A-EF67DE426A51}" dt="2022-09-27T21:46:21.456" v="8" actId="20577"/>
          <ac:spMkLst>
            <pc:docMk/>
            <pc:sldMk cId="1130442089" sldId="305"/>
            <ac:spMk id="2" creationId="{05D3DC73-634B-72AE-DE41-F801F81286B3}"/>
          </ac:spMkLst>
        </pc:spChg>
      </pc:sldChg>
      <pc:sldChg chg="modSp mod">
        <pc:chgData name="Mei Collins" userId="f58710cf-9b7c-4342-a50c-dd3de50b0186" providerId="ADAL" clId="{4A6F5438-3D39-48E3-813A-EF67DE426A51}" dt="2022-09-27T21:46:33.324" v="10" actId="20577"/>
        <pc:sldMkLst>
          <pc:docMk/>
          <pc:sldMk cId="1419305969" sldId="309"/>
        </pc:sldMkLst>
        <pc:spChg chg="mod">
          <ac:chgData name="Mei Collins" userId="f58710cf-9b7c-4342-a50c-dd3de50b0186" providerId="ADAL" clId="{4A6F5438-3D39-48E3-813A-EF67DE426A51}" dt="2022-09-27T21:46:33.324" v="10" actId="20577"/>
          <ac:spMkLst>
            <pc:docMk/>
            <pc:sldMk cId="1419305969" sldId="309"/>
            <ac:spMk id="2" creationId="{05D3DC73-634B-72AE-DE41-F801F81286B3}"/>
          </ac:spMkLst>
        </pc:spChg>
      </pc:sldChg>
      <pc:sldChg chg="modSp mod">
        <pc:chgData name="Mei Collins" userId="f58710cf-9b7c-4342-a50c-dd3de50b0186" providerId="ADAL" clId="{4A6F5438-3D39-48E3-813A-EF67DE426A51}" dt="2022-09-27T21:46:45.145" v="12" actId="20577"/>
        <pc:sldMkLst>
          <pc:docMk/>
          <pc:sldMk cId="9228369" sldId="315"/>
        </pc:sldMkLst>
        <pc:spChg chg="mod">
          <ac:chgData name="Mei Collins" userId="f58710cf-9b7c-4342-a50c-dd3de50b0186" providerId="ADAL" clId="{4A6F5438-3D39-48E3-813A-EF67DE426A51}" dt="2022-09-27T21:46:45.145" v="12" actId="20577"/>
          <ac:spMkLst>
            <pc:docMk/>
            <pc:sldMk cId="9228369" sldId="315"/>
            <ac:spMk id="2" creationId="{8D9B3B16-254E-D306-A4A0-F9E6111AFA63}"/>
          </ac:spMkLst>
        </pc:spChg>
      </pc:sldChg>
      <pc:sldChg chg="add">
        <pc:chgData name="Mei Collins" userId="f58710cf-9b7c-4342-a50c-dd3de50b0186" providerId="ADAL" clId="{4A6F5438-3D39-48E3-813A-EF67DE426A51}" dt="2022-09-27T03:11:50.876" v="2"/>
        <pc:sldMkLst>
          <pc:docMk/>
          <pc:sldMk cId="2631447854" sldId="1098"/>
        </pc:sldMkLst>
      </pc:sldChg>
    </pc:docChg>
  </pc:docChgLst>
  <pc:docChgLst>
    <pc:chgData name="Stefani Penn" userId="9b956f7d-0477-4013-81cd-17ea40c6cdf9" providerId="ADAL" clId="{95138E30-2F85-48CD-93EE-B42514F62BC3}"/>
    <pc:docChg chg="">
      <pc:chgData name="Stefani Penn" userId="9b956f7d-0477-4013-81cd-17ea40c6cdf9" providerId="ADAL" clId="{95138E30-2F85-48CD-93EE-B42514F62BC3}" dt="2023-03-17T21:30:00.377" v="0"/>
      <pc:docMkLst>
        <pc:docMk/>
      </pc:docMkLst>
      <pc:sldChg chg="modCm">
        <pc:chgData name="Stefani Penn" userId="9b956f7d-0477-4013-81cd-17ea40c6cdf9" providerId="ADAL" clId="{95138E30-2F85-48CD-93EE-B42514F62BC3}" dt="2023-03-17T21:30:00.377" v="0"/>
        <pc:sldMkLst>
          <pc:docMk/>
          <pc:sldMk cId="2836773808" sldId="270"/>
        </pc:sldMkLst>
      </pc:sldChg>
    </pc:docChg>
  </pc:docChgLst>
  <pc:docChgLst>
    <pc:chgData name="Mei Collins" userId="f58710cf-9b7c-4342-a50c-dd3de50b0186" providerId="ADAL" clId="{DEBFD354-AF20-4C6D-8EDA-E929EE5FCC27}"/>
    <pc:docChg chg="">
      <pc:chgData name="Mei Collins" userId="f58710cf-9b7c-4342-a50c-dd3de50b0186" providerId="ADAL" clId="{DEBFD354-AF20-4C6D-8EDA-E929EE5FCC27}" dt="2023-07-18T17:48:29.322" v="0"/>
      <pc:docMkLst>
        <pc:docMk/>
      </pc:docMkLst>
      <pc:sldChg chg="delCm">
        <pc:chgData name="Mei Collins" userId="f58710cf-9b7c-4342-a50c-dd3de50b0186" providerId="ADAL" clId="{DEBFD354-AF20-4C6D-8EDA-E929EE5FCC27}" dt="2023-07-18T17:48:29.322" v="0"/>
        <pc:sldMkLst>
          <pc:docMk/>
          <pc:sldMk cId="2836773808" sldId="270"/>
        </pc:sldMkLst>
        <pc:extLst>
          <p:ext xmlns:p="http://schemas.openxmlformats.org/presentationml/2006/main" uri="{D6D511B9-2390-475A-947B-AFAB55BFBCF1}">
            <pc226:cmChg xmlns:pc226="http://schemas.microsoft.com/office/powerpoint/2022/06/main/command" chg="del">
              <pc226:chgData name="Mei Collins" userId="f58710cf-9b7c-4342-a50c-dd3de50b0186" providerId="ADAL" clId="{DEBFD354-AF20-4C6D-8EDA-E929EE5FCC27}" dt="2023-07-18T17:48:29.322" v="0"/>
              <pc2:cmMkLst xmlns:pc2="http://schemas.microsoft.com/office/powerpoint/2019/9/main/command">
                <pc:docMk/>
                <pc:sldMk cId="2836773808" sldId="270"/>
                <pc2:cmMk id="{3668F594-F8EA-48B1-A883-4C21908EAD79}"/>
              </pc2:cmMkLst>
            </pc226:cmChg>
          </p:ext>
        </pc:extLst>
      </pc:sldChg>
    </pc:docChg>
  </pc:docChgLst>
  <pc:docChgLst>
    <pc:chgData name="Mei Collins" userId="f58710cf-9b7c-4342-a50c-dd3de50b0186" providerId="ADAL" clId="{BB155802-7C7D-4368-A71D-5080E84BDD83}"/>
    <pc:docChg chg="custSel addSld delSld modSld addSection delSection modSection">
      <pc:chgData name="Mei Collins" userId="f58710cf-9b7c-4342-a50c-dd3de50b0186" providerId="ADAL" clId="{BB155802-7C7D-4368-A71D-5080E84BDD83}" dt="2023-03-06T23:21:13.278" v="2355" actId="20577"/>
      <pc:docMkLst>
        <pc:docMk/>
      </pc:docMkLst>
      <pc:sldChg chg="modSp add mod">
        <pc:chgData name="Mei Collins" userId="f58710cf-9b7c-4342-a50c-dd3de50b0186" providerId="ADAL" clId="{BB155802-7C7D-4368-A71D-5080E84BDD83}" dt="2023-03-06T23:16:17.659" v="2201" actId="20577"/>
        <pc:sldMkLst>
          <pc:docMk/>
          <pc:sldMk cId="2015222705" sldId="257"/>
        </pc:sldMkLst>
        <pc:spChg chg="mod">
          <ac:chgData name="Mei Collins" userId="f58710cf-9b7c-4342-a50c-dd3de50b0186" providerId="ADAL" clId="{BB155802-7C7D-4368-A71D-5080E84BDD83}" dt="2023-03-06T23:16:17.659" v="2201" actId="20577"/>
          <ac:spMkLst>
            <pc:docMk/>
            <pc:sldMk cId="2015222705" sldId="257"/>
            <ac:spMk id="3" creationId="{44A529D0-168F-80A0-709A-A7023D631DFF}"/>
          </ac:spMkLst>
        </pc:spChg>
      </pc:sldChg>
      <pc:sldChg chg="modSp mod">
        <pc:chgData name="Mei Collins" userId="f58710cf-9b7c-4342-a50c-dd3de50b0186" providerId="ADAL" clId="{BB155802-7C7D-4368-A71D-5080E84BDD83}" dt="2023-03-06T17:05:01.516" v="2070" actId="13244"/>
        <pc:sldMkLst>
          <pc:docMk/>
          <pc:sldMk cId="4139395458" sldId="297"/>
        </pc:sldMkLst>
        <pc:spChg chg="ord">
          <ac:chgData name="Mei Collins" userId="f58710cf-9b7c-4342-a50c-dd3de50b0186" providerId="ADAL" clId="{BB155802-7C7D-4368-A71D-5080E84BDD83}" dt="2023-03-06T17:05:01.516" v="2070" actId="13244"/>
          <ac:spMkLst>
            <pc:docMk/>
            <pc:sldMk cId="4139395458" sldId="297"/>
            <ac:spMk id="4" creationId="{C1FB8CDE-9906-F577-DA3F-0DFD715506D4}"/>
          </ac:spMkLst>
        </pc:spChg>
        <pc:picChg chg="mod">
          <ac:chgData name="Mei Collins" userId="f58710cf-9b7c-4342-a50c-dd3de50b0186" providerId="ADAL" clId="{BB155802-7C7D-4368-A71D-5080E84BDD83}" dt="2023-03-06T16:29:22.761" v="713" actId="962"/>
          <ac:picMkLst>
            <pc:docMk/>
            <pc:sldMk cId="4139395458" sldId="297"/>
            <ac:picMk id="6" creationId="{1ECE7004-83BC-430E-1A3F-7E1A40D61F85}"/>
          </ac:picMkLst>
        </pc:picChg>
        <pc:picChg chg="mod">
          <ac:chgData name="Mei Collins" userId="f58710cf-9b7c-4342-a50c-dd3de50b0186" providerId="ADAL" clId="{BB155802-7C7D-4368-A71D-5080E84BDD83}" dt="2023-03-06T16:29:49.560" v="935" actId="962"/>
          <ac:picMkLst>
            <pc:docMk/>
            <pc:sldMk cId="4139395458" sldId="297"/>
            <ac:picMk id="8" creationId="{2CF1F17D-1EB4-BCE1-4708-B8088C28EFB8}"/>
          </ac:picMkLst>
        </pc:picChg>
        <pc:picChg chg="mod">
          <ac:chgData name="Mei Collins" userId="f58710cf-9b7c-4342-a50c-dd3de50b0186" providerId="ADAL" clId="{BB155802-7C7D-4368-A71D-5080E84BDD83}" dt="2023-03-06T16:29:36.016" v="821" actId="962"/>
          <ac:picMkLst>
            <pc:docMk/>
            <pc:sldMk cId="4139395458" sldId="297"/>
            <ac:picMk id="10" creationId="{73EF778A-DF5C-844A-8381-1901EE96814B}"/>
          </ac:picMkLst>
        </pc:picChg>
      </pc:sldChg>
      <pc:sldChg chg="modSp mod">
        <pc:chgData name="Mei Collins" userId="f58710cf-9b7c-4342-a50c-dd3de50b0186" providerId="ADAL" clId="{BB155802-7C7D-4368-A71D-5080E84BDD83}" dt="2023-03-06T17:05:16.475" v="2071" actId="13244"/>
        <pc:sldMkLst>
          <pc:docMk/>
          <pc:sldMk cId="3576921408" sldId="298"/>
        </pc:sldMkLst>
        <pc:spChg chg="ord">
          <ac:chgData name="Mei Collins" userId="f58710cf-9b7c-4342-a50c-dd3de50b0186" providerId="ADAL" clId="{BB155802-7C7D-4368-A71D-5080E84BDD83}" dt="2023-03-06T17:05:16.475" v="2071" actId="13244"/>
          <ac:spMkLst>
            <pc:docMk/>
            <pc:sldMk cId="3576921408" sldId="298"/>
            <ac:spMk id="4" creationId="{C1FB8CDE-9906-F577-DA3F-0DFD715506D4}"/>
          </ac:spMkLst>
        </pc:spChg>
        <pc:picChg chg="mod">
          <ac:chgData name="Mei Collins" userId="f58710cf-9b7c-4342-a50c-dd3de50b0186" providerId="ADAL" clId="{BB155802-7C7D-4368-A71D-5080E84BDD83}" dt="2023-03-06T16:32:07.484" v="1146" actId="962"/>
          <ac:picMkLst>
            <pc:docMk/>
            <pc:sldMk cId="3576921408" sldId="298"/>
            <ac:picMk id="6" creationId="{65393919-AB6D-CA32-F184-85F0A393F9E1}"/>
          </ac:picMkLst>
        </pc:picChg>
      </pc:sldChg>
      <pc:sldChg chg="del">
        <pc:chgData name="Mei Collins" userId="f58710cf-9b7c-4342-a50c-dd3de50b0186" providerId="ADAL" clId="{BB155802-7C7D-4368-A71D-5080E84BDD83}" dt="2023-03-06T16:30:25.852" v="936" actId="2696"/>
        <pc:sldMkLst>
          <pc:docMk/>
          <pc:sldMk cId="511336727" sldId="300"/>
        </pc:sldMkLst>
      </pc:sldChg>
      <pc:sldChg chg="modSp mod">
        <pc:chgData name="Mei Collins" userId="f58710cf-9b7c-4342-a50c-dd3de50b0186" providerId="ADAL" clId="{BB155802-7C7D-4368-A71D-5080E84BDD83}" dt="2023-03-06T17:02:03.116" v="2057" actId="207"/>
        <pc:sldMkLst>
          <pc:docMk/>
          <pc:sldMk cId="1130442089" sldId="305"/>
        </pc:sldMkLst>
        <pc:graphicFrameChg chg="modGraphic">
          <ac:chgData name="Mei Collins" userId="f58710cf-9b7c-4342-a50c-dd3de50b0186" providerId="ADAL" clId="{BB155802-7C7D-4368-A71D-5080E84BDD83}" dt="2023-03-06T17:02:03.116" v="2057" actId="207"/>
          <ac:graphicFrameMkLst>
            <pc:docMk/>
            <pc:sldMk cId="1130442089" sldId="305"/>
            <ac:graphicFrameMk id="4" creationId="{7BCB1BB7-659C-DECB-614B-647C3F280D0E}"/>
          </ac:graphicFrameMkLst>
        </pc:graphicFrameChg>
      </pc:sldChg>
      <pc:sldChg chg="modSp mod">
        <pc:chgData name="Mei Collins" userId="f58710cf-9b7c-4342-a50c-dd3de50b0186" providerId="ADAL" clId="{BB155802-7C7D-4368-A71D-5080E84BDD83}" dt="2023-03-06T17:02:22.187" v="2061" actId="13244"/>
        <pc:sldMkLst>
          <pc:docMk/>
          <pc:sldMk cId="4227915201" sldId="306"/>
        </pc:sldMkLst>
        <pc:spChg chg="ord">
          <ac:chgData name="Mei Collins" userId="f58710cf-9b7c-4342-a50c-dd3de50b0186" providerId="ADAL" clId="{BB155802-7C7D-4368-A71D-5080E84BDD83}" dt="2023-03-06T17:02:22.187" v="2061" actId="13244"/>
          <ac:spMkLst>
            <pc:docMk/>
            <pc:sldMk cId="4227915201" sldId="306"/>
            <ac:spMk id="5" creationId="{4E3FCF7E-0D97-262D-24E6-2FCF933397F7}"/>
          </ac:spMkLst>
        </pc:spChg>
        <pc:spChg chg="mod">
          <ac:chgData name="Mei Collins" userId="f58710cf-9b7c-4342-a50c-dd3de50b0186" providerId="ADAL" clId="{BB155802-7C7D-4368-A71D-5080E84BDD83}" dt="2023-03-06T17:01:19.381" v="2047" actId="962"/>
          <ac:spMkLst>
            <pc:docMk/>
            <pc:sldMk cId="4227915201" sldId="306"/>
            <ac:spMk id="7" creationId="{6128F5F3-9CC8-3D6F-C71A-62FC8D208DCA}"/>
          </ac:spMkLst>
        </pc:spChg>
        <pc:spChg chg="mod">
          <ac:chgData name="Mei Collins" userId="f58710cf-9b7c-4342-a50c-dd3de50b0186" providerId="ADAL" clId="{BB155802-7C7D-4368-A71D-5080E84BDD83}" dt="2023-03-06T17:01:21.147" v="2048" actId="962"/>
          <ac:spMkLst>
            <pc:docMk/>
            <pc:sldMk cId="4227915201" sldId="306"/>
            <ac:spMk id="10" creationId="{8C2DA11A-8DF8-8E98-9926-2CED977A43CB}"/>
          </ac:spMkLst>
        </pc:spChg>
        <pc:spChg chg="mod">
          <ac:chgData name="Mei Collins" userId="f58710cf-9b7c-4342-a50c-dd3de50b0186" providerId="ADAL" clId="{BB155802-7C7D-4368-A71D-5080E84BDD83}" dt="2023-03-06T17:01:23.529" v="2049" actId="962"/>
          <ac:spMkLst>
            <pc:docMk/>
            <pc:sldMk cId="4227915201" sldId="306"/>
            <ac:spMk id="12" creationId="{7E953F27-5926-E5AD-52C1-4C73E9B69CC7}"/>
          </ac:spMkLst>
        </pc:spChg>
        <pc:spChg chg="mod">
          <ac:chgData name="Mei Collins" userId="f58710cf-9b7c-4342-a50c-dd3de50b0186" providerId="ADAL" clId="{BB155802-7C7D-4368-A71D-5080E84BDD83}" dt="2023-03-06T17:01:25.705" v="2050" actId="962"/>
          <ac:spMkLst>
            <pc:docMk/>
            <pc:sldMk cId="4227915201" sldId="306"/>
            <ac:spMk id="14" creationId="{DC306F71-6CB0-7DFE-8B29-258392AE7344}"/>
          </ac:spMkLst>
        </pc:spChg>
        <pc:picChg chg="mod">
          <ac:chgData name="Mei Collins" userId="f58710cf-9b7c-4342-a50c-dd3de50b0186" providerId="ADAL" clId="{BB155802-7C7D-4368-A71D-5080E84BDD83}" dt="2023-03-06T17:01:13.756" v="2046" actId="962"/>
          <ac:picMkLst>
            <pc:docMk/>
            <pc:sldMk cId="4227915201" sldId="306"/>
            <ac:picMk id="6" creationId="{A7A7D3FE-C8B8-5E55-71E4-C6FE2D31B382}"/>
          </ac:picMkLst>
        </pc:picChg>
      </pc:sldChg>
      <pc:sldChg chg="modSp mod">
        <pc:chgData name="Mei Collins" userId="f58710cf-9b7c-4342-a50c-dd3de50b0186" providerId="ADAL" clId="{BB155802-7C7D-4368-A71D-5080E84BDD83}" dt="2023-03-06T17:02:38.395" v="2062" actId="13244"/>
        <pc:sldMkLst>
          <pc:docMk/>
          <pc:sldMk cId="2925238975" sldId="308"/>
        </pc:sldMkLst>
        <pc:spChg chg="ord">
          <ac:chgData name="Mei Collins" userId="f58710cf-9b7c-4342-a50c-dd3de50b0186" providerId="ADAL" clId="{BB155802-7C7D-4368-A71D-5080E84BDD83}" dt="2023-03-06T17:02:38.395" v="2062" actId="13244"/>
          <ac:spMkLst>
            <pc:docMk/>
            <pc:sldMk cId="2925238975" sldId="308"/>
            <ac:spMk id="5" creationId="{4E3FCF7E-0D97-262D-24E6-2FCF933397F7}"/>
          </ac:spMkLst>
        </pc:spChg>
        <pc:spChg chg="mod">
          <ac:chgData name="Mei Collins" userId="f58710cf-9b7c-4342-a50c-dd3de50b0186" providerId="ADAL" clId="{BB155802-7C7D-4368-A71D-5080E84BDD83}" dt="2023-03-06T17:01:28.679" v="2051" actId="962"/>
          <ac:spMkLst>
            <pc:docMk/>
            <pc:sldMk cId="2925238975" sldId="308"/>
            <ac:spMk id="7" creationId="{FB379B54-2BF5-B14E-B81D-A67B87D4B88D}"/>
          </ac:spMkLst>
        </pc:spChg>
        <pc:picChg chg="mod">
          <ac:chgData name="Mei Collins" userId="f58710cf-9b7c-4342-a50c-dd3de50b0186" providerId="ADAL" clId="{BB155802-7C7D-4368-A71D-5080E84BDD83}" dt="2023-03-06T16:27:46.089" v="243" actId="962"/>
          <ac:picMkLst>
            <pc:docMk/>
            <pc:sldMk cId="2925238975" sldId="308"/>
            <ac:picMk id="6" creationId="{F5007FB8-436A-AC61-8F1B-26CD21C1E751}"/>
          </ac:picMkLst>
        </pc:picChg>
      </pc:sldChg>
      <pc:sldChg chg="modSp mod">
        <pc:chgData name="Mei Collins" userId="f58710cf-9b7c-4342-a50c-dd3de50b0186" providerId="ADAL" clId="{BB155802-7C7D-4368-A71D-5080E84BDD83}" dt="2023-03-06T17:02:55.134" v="2063" actId="13244"/>
        <pc:sldMkLst>
          <pc:docMk/>
          <pc:sldMk cId="1419305969" sldId="309"/>
        </pc:sldMkLst>
        <pc:spChg chg="ord">
          <ac:chgData name="Mei Collins" userId="f58710cf-9b7c-4342-a50c-dd3de50b0186" providerId="ADAL" clId="{BB155802-7C7D-4368-A71D-5080E84BDD83}" dt="2023-03-06T17:02:55.134" v="2063" actId="13244"/>
          <ac:spMkLst>
            <pc:docMk/>
            <pc:sldMk cId="1419305969" sldId="309"/>
            <ac:spMk id="5" creationId="{4E3FCF7E-0D97-262D-24E6-2FCF933397F7}"/>
          </ac:spMkLst>
        </pc:spChg>
      </pc:sldChg>
      <pc:sldChg chg="modSp mod">
        <pc:chgData name="Mei Collins" userId="f58710cf-9b7c-4342-a50c-dd3de50b0186" providerId="ADAL" clId="{BB155802-7C7D-4368-A71D-5080E84BDD83}" dt="2023-03-06T17:03:07.354" v="2064" actId="13244"/>
        <pc:sldMkLst>
          <pc:docMk/>
          <pc:sldMk cId="64566970" sldId="310"/>
        </pc:sldMkLst>
        <pc:spChg chg="ord">
          <ac:chgData name="Mei Collins" userId="f58710cf-9b7c-4342-a50c-dd3de50b0186" providerId="ADAL" clId="{BB155802-7C7D-4368-A71D-5080E84BDD83}" dt="2023-03-06T17:03:07.354" v="2064" actId="13244"/>
          <ac:spMkLst>
            <pc:docMk/>
            <pc:sldMk cId="64566970" sldId="310"/>
            <ac:spMk id="5" creationId="{4E3FCF7E-0D97-262D-24E6-2FCF933397F7}"/>
          </ac:spMkLst>
        </pc:spChg>
      </pc:sldChg>
      <pc:sldChg chg="modSp mod">
        <pc:chgData name="Mei Collins" userId="f58710cf-9b7c-4342-a50c-dd3de50b0186" providerId="ADAL" clId="{BB155802-7C7D-4368-A71D-5080E84BDD83}" dt="2023-03-06T17:03:18.687" v="2065" actId="13244"/>
        <pc:sldMkLst>
          <pc:docMk/>
          <pc:sldMk cId="1721904480" sldId="311"/>
        </pc:sldMkLst>
        <pc:spChg chg="ord">
          <ac:chgData name="Mei Collins" userId="f58710cf-9b7c-4342-a50c-dd3de50b0186" providerId="ADAL" clId="{BB155802-7C7D-4368-A71D-5080E84BDD83}" dt="2023-03-06T17:03:18.687" v="2065" actId="13244"/>
          <ac:spMkLst>
            <pc:docMk/>
            <pc:sldMk cId="1721904480" sldId="311"/>
            <ac:spMk id="5" creationId="{4E3FCF7E-0D97-262D-24E6-2FCF933397F7}"/>
          </ac:spMkLst>
        </pc:spChg>
        <pc:graphicFrameChg chg="modGraphic">
          <ac:chgData name="Mei Collins" userId="f58710cf-9b7c-4342-a50c-dd3de50b0186" providerId="ADAL" clId="{BB155802-7C7D-4368-A71D-5080E84BDD83}" dt="2023-03-06T17:02:15.184" v="2060" actId="207"/>
          <ac:graphicFrameMkLst>
            <pc:docMk/>
            <pc:sldMk cId="1721904480" sldId="311"/>
            <ac:graphicFrameMk id="6" creationId="{87EC7E97-23E7-7D18-5FB7-F225F7C4A1C8}"/>
          </ac:graphicFrameMkLst>
        </pc:graphicFrameChg>
      </pc:sldChg>
      <pc:sldChg chg="modSp mod">
        <pc:chgData name="Mei Collins" userId="f58710cf-9b7c-4342-a50c-dd3de50b0186" providerId="ADAL" clId="{BB155802-7C7D-4368-A71D-5080E84BDD83}" dt="2023-03-06T17:03:48.716" v="2067" actId="13244"/>
        <pc:sldMkLst>
          <pc:docMk/>
          <pc:sldMk cId="3093671237" sldId="312"/>
        </pc:sldMkLst>
        <pc:spChg chg="ord">
          <ac:chgData name="Mei Collins" userId="f58710cf-9b7c-4342-a50c-dd3de50b0186" providerId="ADAL" clId="{BB155802-7C7D-4368-A71D-5080E84BDD83}" dt="2023-03-06T17:03:48.716" v="2067" actId="13244"/>
          <ac:spMkLst>
            <pc:docMk/>
            <pc:sldMk cId="3093671237" sldId="312"/>
            <ac:spMk id="4" creationId="{7222CDB8-981F-F25A-E03A-5F5BCCFFC175}"/>
          </ac:spMkLst>
        </pc:spChg>
        <pc:spChg chg="ord">
          <ac:chgData name="Mei Collins" userId="f58710cf-9b7c-4342-a50c-dd3de50b0186" providerId="ADAL" clId="{BB155802-7C7D-4368-A71D-5080E84BDD83}" dt="2023-03-06T17:03:40.381" v="2066" actId="13244"/>
          <ac:spMkLst>
            <pc:docMk/>
            <pc:sldMk cId="3093671237" sldId="312"/>
            <ac:spMk id="5" creationId="{4E3FCF7E-0D97-262D-24E6-2FCF933397F7}"/>
          </ac:spMkLst>
        </pc:spChg>
      </pc:sldChg>
      <pc:sldChg chg="modSp mod">
        <pc:chgData name="Mei Collins" userId="f58710cf-9b7c-4342-a50c-dd3de50b0186" providerId="ADAL" clId="{BB155802-7C7D-4368-A71D-5080E84BDD83}" dt="2023-03-06T17:04:22.629" v="2068" actId="13244"/>
        <pc:sldMkLst>
          <pc:docMk/>
          <pc:sldMk cId="2540799254" sldId="313"/>
        </pc:sldMkLst>
        <pc:spChg chg="ord">
          <ac:chgData name="Mei Collins" userId="f58710cf-9b7c-4342-a50c-dd3de50b0186" providerId="ADAL" clId="{BB155802-7C7D-4368-A71D-5080E84BDD83}" dt="2023-03-06T17:04:22.629" v="2068" actId="13244"/>
          <ac:spMkLst>
            <pc:docMk/>
            <pc:sldMk cId="2540799254" sldId="313"/>
            <ac:spMk id="6" creationId="{0EC1043A-45DA-3C4E-73D1-6EE686CC7335}"/>
          </ac:spMkLst>
        </pc:spChg>
      </pc:sldChg>
      <pc:sldChg chg="modSp mod">
        <pc:chgData name="Mei Collins" userId="f58710cf-9b7c-4342-a50c-dd3de50b0186" providerId="ADAL" clId="{BB155802-7C7D-4368-A71D-5080E84BDD83}" dt="2023-03-06T17:04:40.013" v="2069" actId="13244"/>
        <pc:sldMkLst>
          <pc:docMk/>
          <pc:sldMk cId="9228369" sldId="315"/>
        </pc:sldMkLst>
        <pc:spChg chg="ord">
          <ac:chgData name="Mei Collins" userId="f58710cf-9b7c-4342-a50c-dd3de50b0186" providerId="ADAL" clId="{BB155802-7C7D-4368-A71D-5080E84BDD83}" dt="2023-03-06T17:04:40.013" v="2069" actId="13244"/>
          <ac:spMkLst>
            <pc:docMk/>
            <pc:sldMk cId="9228369" sldId="315"/>
            <ac:spMk id="4" creationId="{C1FB8CDE-9906-F577-DA3F-0DFD715506D4}"/>
          </ac:spMkLst>
        </pc:spChg>
        <pc:picChg chg="mod">
          <ac:chgData name="Mei Collins" userId="f58710cf-9b7c-4342-a50c-dd3de50b0186" providerId="ADAL" clId="{BB155802-7C7D-4368-A71D-5080E84BDD83}" dt="2023-03-06T16:28:47.767" v="473" actId="962"/>
          <ac:picMkLst>
            <pc:docMk/>
            <pc:sldMk cId="9228369" sldId="315"/>
            <ac:picMk id="6" creationId="{E381CF65-84B6-46F5-7F32-2FCD639D8020}"/>
          </ac:picMkLst>
        </pc:picChg>
      </pc:sldChg>
      <pc:sldChg chg="modSp mod">
        <pc:chgData name="Mei Collins" userId="f58710cf-9b7c-4342-a50c-dd3de50b0186" providerId="ADAL" clId="{BB155802-7C7D-4368-A71D-5080E84BDD83}" dt="2023-03-06T17:05:27.903" v="2072" actId="13244"/>
        <pc:sldMkLst>
          <pc:docMk/>
          <pc:sldMk cId="1130539270" sldId="316"/>
        </pc:sldMkLst>
        <pc:spChg chg="ord">
          <ac:chgData name="Mei Collins" userId="f58710cf-9b7c-4342-a50c-dd3de50b0186" providerId="ADAL" clId="{BB155802-7C7D-4368-A71D-5080E84BDD83}" dt="2023-03-06T17:05:27.903" v="2072" actId="13244"/>
          <ac:spMkLst>
            <pc:docMk/>
            <pc:sldMk cId="1130539270" sldId="316"/>
            <ac:spMk id="4" creationId="{1158D991-5561-6974-A3DC-42D0DCF8077E}"/>
          </ac:spMkLst>
        </pc:spChg>
        <pc:picChg chg="mod">
          <ac:chgData name="Mei Collins" userId="f58710cf-9b7c-4342-a50c-dd3de50b0186" providerId="ADAL" clId="{BB155802-7C7D-4368-A71D-5080E84BDD83}" dt="2023-03-06T16:33:31.089" v="1754" actId="962"/>
          <ac:picMkLst>
            <pc:docMk/>
            <pc:sldMk cId="1130539270" sldId="316"/>
            <ac:picMk id="1026" creationId="{F5655BA5-4187-5C5B-67EA-2D015C87AC53}"/>
          </ac:picMkLst>
        </pc:picChg>
      </pc:sldChg>
      <pc:sldChg chg="modSp mod">
        <pc:chgData name="Mei Collins" userId="f58710cf-9b7c-4342-a50c-dd3de50b0186" providerId="ADAL" clId="{BB155802-7C7D-4368-A71D-5080E84BDD83}" dt="2023-03-06T17:05:40.219" v="2073" actId="13244"/>
        <pc:sldMkLst>
          <pc:docMk/>
          <pc:sldMk cId="2422004989" sldId="317"/>
        </pc:sldMkLst>
        <pc:spChg chg="ord">
          <ac:chgData name="Mei Collins" userId="f58710cf-9b7c-4342-a50c-dd3de50b0186" providerId="ADAL" clId="{BB155802-7C7D-4368-A71D-5080E84BDD83}" dt="2023-03-06T17:05:40.219" v="2073" actId="13244"/>
          <ac:spMkLst>
            <pc:docMk/>
            <pc:sldMk cId="2422004989" sldId="317"/>
            <ac:spMk id="4" creationId="{1158D991-5561-6974-A3DC-42D0DCF8077E}"/>
          </ac:spMkLst>
        </pc:spChg>
        <pc:picChg chg="mod">
          <ac:chgData name="Mei Collins" userId="f58710cf-9b7c-4342-a50c-dd3de50b0186" providerId="ADAL" clId="{BB155802-7C7D-4368-A71D-5080E84BDD83}" dt="2023-03-06T16:59:09.925" v="1860" actId="962"/>
          <ac:picMkLst>
            <pc:docMk/>
            <pc:sldMk cId="2422004989" sldId="317"/>
            <ac:picMk id="5" creationId="{B8049411-6C32-0D0F-13B4-C7FA47C55838}"/>
          </ac:picMkLst>
        </pc:picChg>
        <pc:picChg chg="mod">
          <ac:chgData name="Mei Collins" userId="f58710cf-9b7c-4342-a50c-dd3de50b0186" providerId="ADAL" clId="{BB155802-7C7D-4368-A71D-5080E84BDD83}" dt="2023-03-06T16:59:19.915" v="1872" actId="962"/>
          <ac:picMkLst>
            <pc:docMk/>
            <pc:sldMk cId="2422004989" sldId="317"/>
            <ac:picMk id="6" creationId="{06757B85-64C3-5239-3EEB-B7C57558C154}"/>
          </ac:picMkLst>
        </pc:picChg>
      </pc:sldChg>
      <pc:sldChg chg="new del">
        <pc:chgData name="Mei Collins" userId="f58710cf-9b7c-4342-a50c-dd3de50b0186" providerId="ADAL" clId="{BB155802-7C7D-4368-A71D-5080E84BDD83}" dt="2023-03-06T23:14:29.840" v="2082" actId="47"/>
        <pc:sldMkLst>
          <pc:docMk/>
          <pc:sldMk cId="1305095682" sldId="1100"/>
        </pc:sldMkLst>
      </pc:sldChg>
      <pc:sldChg chg="addSp delSp modSp add mod">
        <pc:chgData name="Mei Collins" userId="f58710cf-9b7c-4342-a50c-dd3de50b0186" providerId="ADAL" clId="{BB155802-7C7D-4368-A71D-5080E84BDD83}" dt="2023-03-06T23:19:50.794" v="2247" actId="20577"/>
        <pc:sldMkLst>
          <pc:docMk/>
          <pc:sldMk cId="2417962246" sldId="1100"/>
        </pc:sldMkLst>
        <pc:spChg chg="del">
          <ac:chgData name="Mei Collins" userId="f58710cf-9b7c-4342-a50c-dd3de50b0186" providerId="ADAL" clId="{BB155802-7C7D-4368-A71D-5080E84BDD83}" dt="2023-03-06T23:17:39.167" v="2203" actId="478"/>
          <ac:spMkLst>
            <pc:docMk/>
            <pc:sldMk cId="2417962246" sldId="1100"/>
            <ac:spMk id="2" creationId="{A127E244-579D-7546-736D-6B0A64ED422B}"/>
          </ac:spMkLst>
        </pc:spChg>
        <pc:spChg chg="mod">
          <ac:chgData name="Mei Collins" userId="f58710cf-9b7c-4342-a50c-dd3de50b0186" providerId="ADAL" clId="{BB155802-7C7D-4368-A71D-5080E84BDD83}" dt="2023-03-06T23:17:59.813" v="2206" actId="403"/>
          <ac:spMkLst>
            <pc:docMk/>
            <pc:sldMk cId="2417962246" sldId="1100"/>
            <ac:spMk id="3" creationId="{44A529D0-168F-80A0-709A-A7023D631DFF}"/>
          </ac:spMkLst>
        </pc:spChg>
        <pc:spChg chg="add del mod">
          <ac:chgData name="Mei Collins" userId="f58710cf-9b7c-4342-a50c-dd3de50b0186" providerId="ADAL" clId="{BB155802-7C7D-4368-A71D-5080E84BDD83}" dt="2023-03-06T23:19:41.164" v="2223" actId="478"/>
          <ac:spMkLst>
            <pc:docMk/>
            <pc:sldMk cId="2417962246" sldId="1100"/>
            <ac:spMk id="6" creationId="{7A494011-E7B3-06C7-FAFF-035906EAC8AC}"/>
          </ac:spMkLst>
        </pc:spChg>
        <pc:spChg chg="add mod">
          <ac:chgData name="Mei Collins" userId="f58710cf-9b7c-4342-a50c-dd3de50b0186" providerId="ADAL" clId="{BB155802-7C7D-4368-A71D-5080E84BDD83}" dt="2023-03-06T23:19:50.794" v="2247" actId="20577"/>
          <ac:spMkLst>
            <pc:docMk/>
            <pc:sldMk cId="2417962246" sldId="1100"/>
            <ac:spMk id="7" creationId="{292BD049-67B9-4C7E-C066-C7B7128AA703}"/>
          </ac:spMkLst>
        </pc:spChg>
      </pc:sldChg>
      <pc:sldChg chg="addSp delSp modSp add mod">
        <pc:chgData name="Mei Collins" userId="f58710cf-9b7c-4342-a50c-dd3de50b0186" providerId="ADAL" clId="{BB155802-7C7D-4368-A71D-5080E84BDD83}" dt="2023-03-06T23:20:11.976" v="2283" actId="20577"/>
        <pc:sldMkLst>
          <pc:docMk/>
          <pc:sldMk cId="2959998997" sldId="1101"/>
        </pc:sldMkLst>
        <pc:spChg chg="add mod">
          <ac:chgData name="Mei Collins" userId="f58710cf-9b7c-4342-a50c-dd3de50b0186" providerId="ADAL" clId="{BB155802-7C7D-4368-A71D-5080E84BDD83}" dt="2023-03-06T23:20:11.976" v="2283" actId="20577"/>
          <ac:spMkLst>
            <pc:docMk/>
            <pc:sldMk cId="2959998997" sldId="1101"/>
            <ac:spMk id="2" creationId="{D27AFDC2-9754-D2E3-DAF0-2C255495571B}"/>
          </ac:spMkLst>
        </pc:spChg>
        <pc:spChg chg="mod">
          <ac:chgData name="Mei Collins" userId="f58710cf-9b7c-4342-a50c-dd3de50b0186" providerId="ADAL" clId="{BB155802-7C7D-4368-A71D-5080E84BDD83}" dt="2023-03-06T23:18:13.703" v="2210" actId="403"/>
          <ac:spMkLst>
            <pc:docMk/>
            <pc:sldMk cId="2959998997" sldId="1101"/>
            <ac:spMk id="3" creationId="{44A529D0-168F-80A0-709A-A7023D631DFF}"/>
          </ac:spMkLst>
        </pc:spChg>
        <pc:spChg chg="del">
          <ac:chgData name="Mei Collins" userId="f58710cf-9b7c-4342-a50c-dd3de50b0186" providerId="ADAL" clId="{BB155802-7C7D-4368-A71D-5080E84BDD83}" dt="2023-03-06T23:19:56.741" v="2248" actId="478"/>
          <ac:spMkLst>
            <pc:docMk/>
            <pc:sldMk cId="2959998997" sldId="1101"/>
            <ac:spMk id="6" creationId="{7A494011-E7B3-06C7-FAFF-035906EAC8AC}"/>
          </ac:spMkLst>
        </pc:spChg>
      </pc:sldChg>
      <pc:sldChg chg="addSp delSp modSp add mod">
        <pc:chgData name="Mei Collins" userId="f58710cf-9b7c-4342-a50c-dd3de50b0186" providerId="ADAL" clId="{BB155802-7C7D-4368-A71D-5080E84BDD83}" dt="2023-03-06T23:20:27.373" v="2311" actId="20577"/>
        <pc:sldMkLst>
          <pc:docMk/>
          <pc:sldMk cId="765301003" sldId="1102"/>
        </pc:sldMkLst>
        <pc:spChg chg="add mod">
          <ac:chgData name="Mei Collins" userId="f58710cf-9b7c-4342-a50c-dd3de50b0186" providerId="ADAL" clId="{BB155802-7C7D-4368-A71D-5080E84BDD83}" dt="2023-03-06T23:20:27.373" v="2311" actId="20577"/>
          <ac:spMkLst>
            <pc:docMk/>
            <pc:sldMk cId="765301003" sldId="1102"/>
            <ac:spMk id="2" creationId="{95B29BB3-83F7-F12F-EF51-6BB6F1A9AE00}"/>
          </ac:spMkLst>
        </pc:spChg>
        <pc:spChg chg="mod">
          <ac:chgData name="Mei Collins" userId="f58710cf-9b7c-4342-a50c-dd3de50b0186" providerId="ADAL" clId="{BB155802-7C7D-4368-A71D-5080E84BDD83}" dt="2023-03-06T23:18:24.914" v="2214" actId="403"/>
          <ac:spMkLst>
            <pc:docMk/>
            <pc:sldMk cId="765301003" sldId="1102"/>
            <ac:spMk id="3" creationId="{44A529D0-168F-80A0-709A-A7023D631DFF}"/>
          </ac:spMkLst>
        </pc:spChg>
        <pc:spChg chg="del">
          <ac:chgData name="Mei Collins" userId="f58710cf-9b7c-4342-a50c-dd3de50b0186" providerId="ADAL" clId="{BB155802-7C7D-4368-A71D-5080E84BDD83}" dt="2023-03-06T23:20:20.214" v="2284" actId="478"/>
          <ac:spMkLst>
            <pc:docMk/>
            <pc:sldMk cId="765301003" sldId="1102"/>
            <ac:spMk id="6" creationId="{7A494011-E7B3-06C7-FAFF-035906EAC8AC}"/>
          </ac:spMkLst>
        </pc:spChg>
      </pc:sldChg>
      <pc:sldChg chg="addSp delSp modSp add mod">
        <pc:chgData name="Mei Collins" userId="f58710cf-9b7c-4342-a50c-dd3de50b0186" providerId="ADAL" clId="{BB155802-7C7D-4368-A71D-5080E84BDD83}" dt="2023-03-06T23:20:59.058" v="2335" actId="20577"/>
        <pc:sldMkLst>
          <pc:docMk/>
          <pc:sldMk cId="2892844045" sldId="1103"/>
        </pc:sldMkLst>
        <pc:spChg chg="add mod">
          <ac:chgData name="Mei Collins" userId="f58710cf-9b7c-4342-a50c-dd3de50b0186" providerId="ADAL" clId="{BB155802-7C7D-4368-A71D-5080E84BDD83}" dt="2023-03-06T23:20:59.058" v="2335" actId="20577"/>
          <ac:spMkLst>
            <pc:docMk/>
            <pc:sldMk cId="2892844045" sldId="1103"/>
            <ac:spMk id="2" creationId="{011037EB-9B03-656B-9316-2EAC3F82C0E9}"/>
          </ac:spMkLst>
        </pc:spChg>
        <pc:spChg chg="mod">
          <ac:chgData name="Mei Collins" userId="f58710cf-9b7c-4342-a50c-dd3de50b0186" providerId="ADAL" clId="{BB155802-7C7D-4368-A71D-5080E84BDD83}" dt="2023-03-06T23:18:40.470" v="2218" actId="403"/>
          <ac:spMkLst>
            <pc:docMk/>
            <pc:sldMk cId="2892844045" sldId="1103"/>
            <ac:spMk id="3" creationId="{44A529D0-168F-80A0-709A-A7023D631DFF}"/>
          </ac:spMkLst>
        </pc:spChg>
        <pc:spChg chg="del">
          <ac:chgData name="Mei Collins" userId="f58710cf-9b7c-4342-a50c-dd3de50b0186" providerId="ADAL" clId="{BB155802-7C7D-4368-A71D-5080E84BDD83}" dt="2023-03-06T23:20:47.847" v="2312" actId="478"/>
          <ac:spMkLst>
            <pc:docMk/>
            <pc:sldMk cId="2892844045" sldId="1103"/>
            <ac:spMk id="6" creationId="{7A494011-E7B3-06C7-FAFF-035906EAC8AC}"/>
          </ac:spMkLst>
        </pc:spChg>
      </pc:sldChg>
      <pc:sldChg chg="addSp delSp modSp add mod">
        <pc:chgData name="Mei Collins" userId="f58710cf-9b7c-4342-a50c-dd3de50b0186" providerId="ADAL" clId="{BB155802-7C7D-4368-A71D-5080E84BDD83}" dt="2023-03-06T23:21:13.278" v="2355" actId="20577"/>
        <pc:sldMkLst>
          <pc:docMk/>
          <pc:sldMk cId="1477920342" sldId="1104"/>
        </pc:sldMkLst>
        <pc:spChg chg="add mod">
          <ac:chgData name="Mei Collins" userId="f58710cf-9b7c-4342-a50c-dd3de50b0186" providerId="ADAL" clId="{BB155802-7C7D-4368-A71D-5080E84BDD83}" dt="2023-03-06T23:21:13.278" v="2355" actId="20577"/>
          <ac:spMkLst>
            <pc:docMk/>
            <pc:sldMk cId="1477920342" sldId="1104"/>
            <ac:spMk id="2" creationId="{BA0EF5FB-B970-284E-EE53-56BF0F2181B2}"/>
          </ac:spMkLst>
        </pc:spChg>
        <pc:spChg chg="mod">
          <ac:chgData name="Mei Collins" userId="f58710cf-9b7c-4342-a50c-dd3de50b0186" providerId="ADAL" clId="{BB155802-7C7D-4368-A71D-5080E84BDD83}" dt="2023-03-06T23:18:56.530" v="2222" actId="403"/>
          <ac:spMkLst>
            <pc:docMk/>
            <pc:sldMk cId="1477920342" sldId="1104"/>
            <ac:spMk id="3" creationId="{44A529D0-168F-80A0-709A-A7023D631DFF}"/>
          </ac:spMkLst>
        </pc:spChg>
        <pc:spChg chg="del">
          <ac:chgData name="Mei Collins" userId="f58710cf-9b7c-4342-a50c-dd3de50b0186" providerId="ADAL" clId="{BB155802-7C7D-4368-A71D-5080E84BDD83}" dt="2023-03-06T23:21:06.117" v="2336" actId="478"/>
          <ac:spMkLst>
            <pc:docMk/>
            <pc:sldMk cId="1477920342" sldId="1104"/>
            <ac:spMk id="6" creationId="{7A494011-E7B3-06C7-FAFF-035906EAC8AC}"/>
          </ac:spMkLst>
        </pc:spChg>
      </pc:sldChg>
    </pc:docChg>
  </pc:docChgLst>
  <pc:docChgLst>
    <pc:chgData name="Stefani Penn" userId="9b956f7d-0477-4013-81cd-17ea40c6cdf9" providerId="ADAL" clId="{E15D6EEC-6AA0-4B72-BD6E-ECD80C79C833}"/>
    <pc:docChg chg="">
      <pc:chgData name="Stefani Penn" userId="9b956f7d-0477-4013-81cd-17ea40c6cdf9" providerId="ADAL" clId="{E15D6EEC-6AA0-4B72-BD6E-ECD80C79C833}" dt="2022-09-26T21:15:51.892" v="0"/>
      <pc:docMkLst>
        <pc:docMk/>
      </pc:docMkLst>
      <pc:sldChg chg="modCm">
        <pc:chgData name="Stefani Penn" userId="9b956f7d-0477-4013-81cd-17ea40c6cdf9" providerId="ADAL" clId="{E15D6EEC-6AA0-4B72-BD6E-ECD80C79C833}" dt="2022-09-26T21:15:51.892" v="0"/>
        <pc:sldMkLst>
          <pc:docMk/>
          <pc:sldMk cId="3463063590" sldId="268"/>
        </pc:sldMkLst>
      </pc:sldChg>
    </pc:docChg>
  </pc:docChgLst>
  <pc:docChgLst>
    <pc:chgData name="marshall.layne@epa.gov" userId="S::urn:spo:guest#marshall.layne@epa.gov::" providerId="AD" clId="Web-{F30D7220-8702-D69D-0351-E57B646FC2EA}"/>
    <pc:docChg chg="mod modSld">
      <pc:chgData name="marshall.layne@epa.gov" userId="S::urn:spo:guest#marshall.layne@epa.gov::" providerId="AD" clId="Web-{F30D7220-8702-D69D-0351-E57B646FC2EA}" dt="2023-01-26T16:11:30.059" v="53" actId="14100"/>
      <pc:docMkLst>
        <pc:docMk/>
      </pc:docMkLst>
      <pc:sldChg chg="addCm">
        <pc:chgData name="marshall.layne@epa.gov" userId="S::urn:spo:guest#marshall.layne@epa.gov::" providerId="AD" clId="Web-{F30D7220-8702-D69D-0351-E57B646FC2EA}" dt="2023-01-26T16:05:55.422" v="25"/>
        <pc:sldMkLst>
          <pc:docMk/>
          <pc:sldMk cId="2836773808" sldId="270"/>
        </pc:sldMkLst>
      </pc:sldChg>
      <pc:sldChg chg="addCm">
        <pc:chgData name="marshall.layne@epa.gov" userId="S::urn:spo:guest#marshall.layne@epa.gov::" providerId="AD" clId="Web-{F30D7220-8702-D69D-0351-E57B646FC2EA}" dt="2023-01-26T16:08:56.085" v="32"/>
        <pc:sldMkLst>
          <pc:docMk/>
          <pc:sldMk cId="511336727" sldId="300"/>
        </pc:sldMkLst>
      </pc:sldChg>
      <pc:sldChg chg="modSp">
        <pc:chgData name="marshall.layne@epa.gov" userId="S::urn:spo:guest#marshall.layne@epa.gov::" providerId="AD" clId="Web-{F30D7220-8702-D69D-0351-E57B646FC2EA}" dt="2023-01-26T16:04:14.684" v="11" actId="1076"/>
        <pc:sldMkLst>
          <pc:docMk/>
          <pc:sldMk cId="4227915201" sldId="306"/>
        </pc:sldMkLst>
        <pc:spChg chg="mod">
          <ac:chgData name="marshall.layne@epa.gov" userId="S::urn:spo:guest#marshall.layne@epa.gov::" providerId="AD" clId="Web-{F30D7220-8702-D69D-0351-E57B646FC2EA}" dt="2023-01-26T16:03:38.339" v="1" actId="14100"/>
          <ac:spMkLst>
            <pc:docMk/>
            <pc:sldMk cId="4227915201" sldId="306"/>
            <ac:spMk id="8" creationId="{00FD247B-97D0-B0C3-A828-A92B02D03B7F}"/>
          </ac:spMkLst>
        </pc:spChg>
        <pc:spChg chg="mod">
          <ac:chgData name="marshall.layne@epa.gov" userId="S::urn:spo:guest#marshall.layne@epa.gov::" providerId="AD" clId="Web-{F30D7220-8702-D69D-0351-E57B646FC2EA}" dt="2023-01-26T16:04:14.684" v="11" actId="1076"/>
          <ac:spMkLst>
            <pc:docMk/>
            <pc:sldMk cId="4227915201" sldId="306"/>
            <ac:spMk id="11" creationId="{D24592A3-7E36-242D-6588-C72B4650CC78}"/>
          </ac:spMkLst>
        </pc:spChg>
        <pc:spChg chg="mod">
          <ac:chgData name="marshall.layne@epa.gov" userId="S::urn:spo:guest#marshall.layne@epa.gov::" providerId="AD" clId="Web-{F30D7220-8702-D69D-0351-E57B646FC2EA}" dt="2023-01-26T16:03:56.168" v="7" actId="14100"/>
          <ac:spMkLst>
            <pc:docMk/>
            <pc:sldMk cId="4227915201" sldId="306"/>
            <ac:spMk id="13" creationId="{5668125C-7FC4-3450-AC27-A19C80E5D8D3}"/>
          </ac:spMkLst>
        </pc:spChg>
        <pc:spChg chg="mod">
          <ac:chgData name="marshall.layne@epa.gov" userId="S::urn:spo:guest#marshall.layne@epa.gov::" providerId="AD" clId="Web-{F30D7220-8702-D69D-0351-E57B646FC2EA}" dt="2023-01-26T16:03:46.917" v="4" actId="14100"/>
          <ac:spMkLst>
            <pc:docMk/>
            <pc:sldMk cId="4227915201" sldId="306"/>
            <ac:spMk id="15" creationId="{D22AB883-57CF-502A-E2AB-06DFB90FF080}"/>
          </ac:spMkLst>
        </pc:spChg>
      </pc:sldChg>
      <pc:sldChg chg="modSp">
        <pc:chgData name="marshall.layne@epa.gov" userId="S::urn:spo:guest#marshall.layne@epa.gov::" providerId="AD" clId="Web-{F30D7220-8702-D69D-0351-E57B646FC2EA}" dt="2023-01-26T16:04:39.857" v="12" actId="20577"/>
        <pc:sldMkLst>
          <pc:docMk/>
          <pc:sldMk cId="3786886179" sldId="307"/>
        </pc:sldMkLst>
        <pc:spChg chg="mod">
          <ac:chgData name="marshall.layne@epa.gov" userId="S::urn:spo:guest#marshall.layne@epa.gov::" providerId="AD" clId="Web-{F30D7220-8702-D69D-0351-E57B646FC2EA}" dt="2023-01-26T16:04:39.857" v="12" actId="20577"/>
          <ac:spMkLst>
            <pc:docMk/>
            <pc:sldMk cId="3786886179" sldId="307"/>
            <ac:spMk id="4" creationId="{487D5B83-1320-E032-32A5-33EA32037A58}"/>
          </ac:spMkLst>
        </pc:spChg>
      </pc:sldChg>
      <pc:sldChg chg="modSp">
        <pc:chgData name="marshall.layne@epa.gov" userId="S::urn:spo:guest#marshall.layne@epa.gov::" providerId="AD" clId="Web-{F30D7220-8702-D69D-0351-E57B646FC2EA}" dt="2023-01-26T16:04:51.779" v="14" actId="20577"/>
        <pc:sldMkLst>
          <pc:docMk/>
          <pc:sldMk cId="2925238975" sldId="308"/>
        </pc:sldMkLst>
        <pc:spChg chg="mod">
          <ac:chgData name="marshall.layne@epa.gov" userId="S::urn:spo:guest#marshall.layne@epa.gov::" providerId="AD" clId="Web-{F30D7220-8702-D69D-0351-E57B646FC2EA}" dt="2023-01-26T16:04:51.779" v="14" actId="20577"/>
          <ac:spMkLst>
            <pc:docMk/>
            <pc:sldMk cId="2925238975" sldId="308"/>
            <ac:spMk id="4" creationId="{BD0F8D30-EC43-8E31-0F99-B70945F45541}"/>
          </ac:spMkLst>
        </pc:spChg>
      </pc:sldChg>
      <pc:sldChg chg="modSp">
        <pc:chgData name="marshall.layne@epa.gov" userId="S::urn:spo:guest#marshall.layne@epa.gov::" providerId="AD" clId="Web-{F30D7220-8702-D69D-0351-E57B646FC2EA}" dt="2023-01-26T16:05:08.545" v="19" actId="1076"/>
        <pc:sldMkLst>
          <pc:docMk/>
          <pc:sldMk cId="1419305969" sldId="309"/>
        </pc:sldMkLst>
        <pc:spChg chg="mod">
          <ac:chgData name="marshall.layne@epa.gov" userId="S::urn:spo:guest#marshall.layne@epa.gov::" providerId="AD" clId="Web-{F30D7220-8702-D69D-0351-E57B646FC2EA}" dt="2023-01-26T16:05:08.545" v="19" actId="1076"/>
          <ac:spMkLst>
            <pc:docMk/>
            <pc:sldMk cId="1419305969" sldId="309"/>
            <ac:spMk id="6" creationId="{ACD02502-75FB-06C5-2371-20A10EA96DA3}"/>
          </ac:spMkLst>
        </pc:spChg>
      </pc:sldChg>
      <pc:sldChg chg="modSp">
        <pc:chgData name="marshall.layne@epa.gov" userId="S::urn:spo:guest#marshall.layne@epa.gov::" providerId="AD" clId="Web-{F30D7220-8702-D69D-0351-E57B646FC2EA}" dt="2023-01-26T16:05:32.921" v="23" actId="14100"/>
        <pc:sldMkLst>
          <pc:docMk/>
          <pc:sldMk cId="64566970" sldId="310"/>
        </pc:sldMkLst>
        <pc:spChg chg="mod">
          <ac:chgData name="marshall.layne@epa.gov" userId="S::urn:spo:guest#marshall.layne@epa.gov::" providerId="AD" clId="Web-{F30D7220-8702-D69D-0351-E57B646FC2EA}" dt="2023-01-26T16:05:21.905" v="21"/>
          <ac:spMkLst>
            <pc:docMk/>
            <pc:sldMk cId="64566970" sldId="310"/>
            <ac:spMk id="3" creationId="{738C31C5-15CD-4062-1CF8-9EE7D3CE1E0C}"/>
          </ac:spMkLst>
        </pc:spChg>
        <pc:spChg chg="mod">
          <ac:chgData name="marshall.layne@epa.gov" userId="S::urn:spo:guest#marshall.layne@epa.gov::" providerId="AD" clId="Web-{F30D7220-8702-D69D-0351-E57B646FC2EA}" dt="2023-01-26T16:05:32.921" v="23" actId="14100"/>
          <ac:spMkLst>
            <pc:docMk/>
            <pc:sldMk cId="64566970" sldId="310"/>
            <ac:spMk id="6" creationId="{68C9DAAF-6D2B-BD52-D500-8F1FC22C18E2}"/>
          </ac:spMkLst>
        </pc:spChg>
      </pc:sldChg>
      <pc:sldChg chg="modSp">
        <pc:chgData name="marshall.layne@epa.gov" userId="S::urn:spo:guest#marshall.layne@epa.gov::" providerId="AD" clId="Web-{F30D7220-8702-D69D-0351-E57B646FC2EA}" dt="2023-01-26T16:07:41.660" v="31" actId="20577"/>
        <pc:sldMkLst>
          <pc:docMk/>
          <pc:sldMk cId="1181313315" sldId="314"/>
        </pc:sldMkLst>
        <pc:spChg chg="mod">
          <ac:chgData name="marshall.layne@epa.gov" userId="S::urn:spo:guest#marshall.layne@epa.gov::" providerId="AD" clId="Web-{F30D7220-8702-D69D-0351-E57B646FC2EA}" dt="2023-01-26T16:07:41.660" v="31" actId="20577"/>
          <ac:spMkLst>
            <pc:docMk/>
            <pc:sldMk cId="1181313315" sldId="314"/>
            <ac:spMk id="3" creationId="{738C31C5-15CD-4062-1CF8-9EE7D3CE1E0C}"/>
          </ac:spMkLst>
        </pc:spChg>
      </pc:sldChg>
      <pc:sldChg chg="modSp">
        <pc:chgData name="marshall.layne@epa.gov" userId="S::urn:spo:guest#marshall.layne@epa.gov::" providerId="AD" clId="Web-{F30D7220-8702-D69D-0351-E57B646FC2EA}" dt="2023-01-26T16:09:41.587" v="40" actId="1076"/>
        <pc:sldMkLst>
          <pc:docMk/>
          <pc:sldMk cId="1130539270" sldId="316"/>
        </pc:sldMkLst>
        <pc:spChg chg="mod">
          <ac:chgData name="marshall.layne@epa.gov" userId="S::urn:spo:guest#marshall.layne@epa.gov::" providerId="AD" clId="Web-{F30D7220-8702-D69D-0351-E57B646FC2EA}" dt="2023-01-26T16:09:06.945" v="33" actId="20577"/>
          <ac:spMkLst>
            <pc:docMk/>
            <pc:sldMk cId="1130539270" sldId="316"/>
            <ac:spMk id="6" creationId="{4C756ACB-9FD6-3031-9FF1-F108D2D026F8}"/>
          </ac:spMkLst>
        </pc:spChg>
        <pc:picChg chg="mod modCrop">
          <ac:chgData name="marshall.layne@epa.gov" userId="S::urn:spo:guest#marshall.layne@epa.gov::" providerId="AD" clId="Web-{F30D7220-8702-D69D-0351-E57B646FC2EA}" dt="2023-01-26T16:09:41.587" v="40" actId="1076"/>
          <ac:picMkLst>
            <pc:docMk/>
            <pc:sldMk cId="1130539270" sldId="316"/>
            <ac:picMk id="1026" creationId="{F5655BA5-4187-5C5B-67EA-2D015C87AC53}"/>
          </ac:picMkLst>
        </pc:picChg>
      </pc:sldChg>
      <pc:sldChg chg="modSp">
        <pc:chgData name="marshall.layne@epa.gov" userId="S::urn:spo:guest#marshall.layne@epa.gov::" providerId="AD" clId="Web-{F30D7220-8702-D69D-0351-E57B646FC2EA}" dt="2023-01-26T16:11:30.059" v="53" actId="14100"/>
        <pc:sldMkLst>
          <pc:docMk/>
          <pc:sldMk cId="2422004989" sldId="317"/>
        </pc:sldMkLst>
        <pc:picChg chg="mod">
          <ac:chgData name="marshall.layne@epa.gov" userId="S::urn:spo:guest#marshall.layne@epa.gov::" providerId="AD" clId="Web-{F30D7220-8702-D69D-0351-E57B646FC2EA}" dt="2023-01-26T16:10:35.667" v="47" actId="1076"/>
          <ac:picMkLst>
            <pc:docMk/>
            <pc:sldMk cId="2422004989" sldId="317"/>
            <ac:picMk id="5" creationId="{B8049411-6C32-0D0F-13B4-C7FA47C55838}"/>
          </ac:picMkLst>
        </pc:picChg>
        <pc:picChg chg="mod">
          <ac:chgData name="marshall.layne@epa.gov" userId="S::urn:spo:guest#marshall.layne@epa.gov::" providerId="AD" clId="Web-{F30D7220-8702-D69D-0351-E57B646FC2EA}" dt="2023-01-26T16:11:30.059" v="53" actId="14100"/>
          <ac:picMkLst>
            <pc:docMk/>
            <pc:sldMk cId="2422004989" sldId="317"/>
            <ac:picMk id="6" creationId="{06757B85-64C3-5239-3EEB-B7C57558C154}"/>
          </ac:picMkLst>
        </pc:picChg>
      </pc:sldChg>
    </pc:docChg>
  </pc:docChgLst>
  <pc:docChgLst>
    <pc:chgData name="Mei Collins" userId="f58710cf-9b7c-4342-a50c-dd3de50b0186" providerId="ADAL" clId="{35AD5A3D-C3D3-432A-9E68-2500369F80E3}"/>
    <pc:docChg chg="custSel addSld modSld">
      <pc:chgData name="Mei Collins" userId="f58710cf-9b7c-4342-a50c-dd3de50b0186" providerId="ADAL" clId="{35AD5A3D-C3D3-432A-9E68-2500369F80E3}" dt="2022-12-28T17:32:10.507" v="1" actId="700"/>
      <pc:docMkLst>
        <pc:docMk/>
      </pc:docMkLst>
      <pc:sldChg chg="addSp delSp modSp mod chgLayout">
        <pc:chgData name="Mei Collins" userId="f58710cf-9b7c-4342-a50c-dd3de50b0186" providerId="ADAL" clId="{35AD5A3D-C3D3-432A-9E68-2500369F80E3}" dt="2022-12-28T17:32:10.507" v="1" actId="700"/>
        <pc:sldMkLst>
          <pc:docMk/>
          <pc:sldMk cId="3463063590" sldId="268"/>
        </pc:sldMkLst>
        <pc:spChg chg="mod ord">
          <ac:chgData name="Mei Collins" userId="f58710cf-9b7c-4342-a50c-dd3de50b0186" providerId="ADAL" clId="{35AD5A3D-C3D3-432A-9E68-2500369F80E3}" dt="2022-12-28T17:32:10.507" v="1" actId="700"/>
          <ac:spMkLst>
            <pc:docMk/>
            <pc:sldMk cId="3463063590" sldId="268"/>
            <ac:spMk id="2" creationId="{80F8BE1D-A40A-7359-B861-E27F39AF2947}"/>
          </ac:spMkLst>
        </pc:spChg>
        <pc:spChg chg="del">
          <ac:chgData name="Mei Collins" userId="f58710cf-9b7c-4342-a50c-dd3de50b0186" providerId="ADAL" clId="{35AD5A3D-C3D3-432A-9E68-2500369F80E3}" dt="2022-12-28T17:32:10.507" v="1" actId="700"/>
          <ac:spMkLst>
            <pc:docMk/>
            <pc:sldMk cId="3463063590" sldId="268"/>
            <ac:spMk id="3" creationId="{84187B9F-B7D1-8EF7-0ED6-3D741E2639FB}"/>
          </ac:spMkLst>
        </pc:spChg>
        <pc:spChg chg="add mod ord">
          <ac:chgData name="Mei Collins" userId="f58710cf-9b7c-4342-a50c-dd3de50b0186" providerId="ADAL" clId="{35AD5A3D-C3D3-432A-9E68-2500369F80E3}" dt="2022-12-28T17:32:10.507" v="1" actId="700"/>
          <ac:spMkLst>
            <pc:docMk/>
            <pc:sldMk cId="3463063590" sldId="268"/>
            <ac:spMk id="4" creationId="{770E8EFD-2689-D567-F808-3DA1FB9AC767}"/>
          </ac:spMkLst>
        </pc:spChg>
      </pc:sldChg>
      <pc:sldChg chg="add">
        <pc:chgData name="Mei Collins" userId="f58710cf-9b7c-4342-a50c-dd3de50b0186" providerId="ADAL" clId="{35AD5A3D-C3D3-432A-9E68-2500369F80E3}" dt="2022-12-28T17:31:57.021" v="0"/>
        <pc:sldMkLst>
          <pc:docMk/>
          <pc:sldMk cId="51279317" sldId="109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818D7-DF4E-4C59-9BBA-548250DAC33A}" type="datetimeFigureOut">
              <a:rPr lang="en-US" smtClean="0"/>
              <a:t>7/18/2023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900A82-9926-4DBA-8BA5-A22EEB8ACF8E}" type="slidenum">
              <a:rPr lang="en-US" smtClean="0"/>
              <a:t>‹#›</a:t>
            </a:fld>
            <a:endParaRPr lang="en-US" dirty="0"/>
          </a:p>
        </p:txBody>
      </p:sp>
    </p:spTree>
    <p:extLst>
      <p:ext uri="{BB962C8B-B14F-4D97-AF65-F5344CB8AC3E}">
        <p14:creationId xmlns:p14="http://schemas.microsoft.com/office/powerpoint/2010/main" val="284234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AQI is a communication device to convey to the general public air quality conditions in a standard framework: Transforms weighted values of individual air pollutants into a single, digestible number for the general public</a:t>
            </a:r>
            <a:r>
              <a:rPr lang="en-US" sz="1800" b="0" i="0" dirty="0">
                <a:solidFill>
                  <a:srgbClr val="000000"/>
                </a:solidFill>
                <a:effectLst/>
                <a:latin typeface="Calibri" panose="020F0502020204030204" pitchFamily="34" charset="0"/>
              </a:rPr>
              <a: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Typically, the reported AQI will be based on either PM</a:t>
            </a:r>
            <a:r>
              <a:rPr lang="en-US" sz="1200" baseline="-25000" dirty="0"/>
              <a:t>2.5</a:t>
            </a:r>
            <a:r>
              <a:rPr lang="en-US" sz="1200" dirty="0"/>
              <a:t> or ozone, due to elevated air concentrations</a:t>
            </a:r>
          </a:p>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5</a:t>
            </a:fld>
            <a:endParaRPr lang="en-US" dirty="0"/>
          </a:p>
        </p:txBody>
      </p:sp>
    </p:spTree>
    <p:extLst>
      <p:ext uri="{BB962C8B-B14F-4D97-AF65-F5344CB8AC3E}">
        <p14:creationId xmlns:p14="http://schemas.microsoft.com/office/powerpoint/2010/main" val="1294019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25</a:t>
            </a:fld>
            <a:endParaRPr lang="en-US" dirty="0"/>
          </a:p>
        </p:txBody>
      </p:sp>
    </p:spTree>
    <p:extLst>
      <p:ext uri="{BB962C8B-B14F-4D97-AF65-F5344CB8AC3E}">
        <p14:creationId xmlns:p14="http://schemas.microsoft.com/office/powerpoint/2010/main" val="272832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b="0" i="0" u="none" strike="noStrike" dirty="0">
                <a:solidFill>
                  <a:srgbClr val="FF0000"/>
                </a:solidFill>
                <a:effectLst/>
                <a:latin typeface="Calibri" panose="020F0502020204030204" pitchFamily="34" charset="0"/>
              </a:rPr>
              <a:t>AQI is a useful communication device, but what are the breakpoints based on? For each pollutant, breakpoints between values in the index are based on pollution standards. </a:t>
            </a:r>
            <a:r>
              <a:rPr lang="en-US" sz="1800" b="0" i="0" dirty="0">
                <a:solidFill>
                  <a:srgbClr val="444444"/>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US" sz="1800" b="0" i="0" u="none" strike="noStrike" dirty="0">
                <a:solidFill>
                  <a:srgbClr val="000000"/>
                </a:solidFill>
                <a:effectLst/>
                <a:latin typeface="Calibri" panose="020F0502020204030204" pitchFamily="34" charset="0"/>
              </a:rPr>
              <a:t>Pollutant Standards Index (PSI); created in 1976</a:t>
            </a:r>
            <a:endParaRPr lang="en-US" b="0" i="0" dirty="0">
              <a:solidFill>
                <a:srgbClr val="444444"/>
              </a:solidFill>
              <a:effectLst/>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8</a:t>
            </a:fld>
            <a:endParaRPr lang="en-US" dirty="0"/>
          </a:p>
        </p:txBody>
      </p:sp>
    </p:spTree>
    <p:extLst>
      <p:ext uri="{BB962C8B-B14F-4D97-AF65-F5344CB8AC3E}">
        <p14:creationId xmlns:p14="http://schemas.microsoft.com/office/powerpoint/2010/main" val="2733646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10</a:t>
            </a:fld>
            <a:endParaRPr lang="en-US" dirty="0"/>
          </a:p>
        </p:txBody>
      </p:sp>
    </p:spTree>
    <p:extLst>
      <p:ext uri="{BB962C8B-B14F-4D97-AF65-F5344CB8AC3E}">
        <p14:creationId xmlns:p14="http://schemas.microsoft.com/office/powerpoint/2010/main" val="2412060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Example of a weather report with AQI included</a:t>
            </a:r>
            <a:r>
              <a:rPr lang="en-US" sz="1800" b="0" i="0" dirty="0">
                <a:solidFill>
                  <a:srgbClr val="000000"/>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11</a:t>
            </a:fld>
            <a:endParaRPr lang="en-US" dirty="0"/>
          </a:p>
        </p:txBody>
      </p:sp>
    </p:spTree>
    <p:extLst>
      <p:ext uri="{BB962C8B-B14F-4D97-AF65-F5344CB8AC3E}">
        <p14:creationId xmlns:p14="http://schemas.microsoft.com/office/powerpoint/2010/main" val="2684531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12</a:t>
            </a:fld>
            <a:endParaRPr lang="en-US" dirty="0"/>
          </a:p>
        </p:txBody>
      </p:sp>
    </p:spTree>
    <p:extLst>
      <p:ext uri="{BB962C8B-B14F-4D97-AF65-F5344CB8AC3E}">
        <p14:creationId xmlns:p14="http://schemas.microsoft.com/office/powerpoint/2010/main" val="1040181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So the AQI itself is just the interpolated value within the identified “breakpoints bin”</a:t>
            </a:r>
            <a:r>
              <a:rPr lang="en-US" sz="1800" b="0" i="0" dirty="0">
                <a:solidFill>
                  <a:srgbClr val="000000"/>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16</a:t>
            </a:fld>
            <a:endParaRPr lang="en-US" dirty="0"/>
          </a:p>
        </p:txBody>
      </p:sp>
    </p:spTree>
    <p:extLst>
      <p:ext uri="{BB962C8B-B14F-4D97-AF65-F5344CB8AC3E}">
        <p14:creationId xmlns:p14="http://schemas.microsoft.com/office/powerpoint/2010/main" val="3260485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AirNow is a US gov’t website that provides an easy way to look at current and forecasted air quality in the U.S. National maps show where air quality will be worse on a given day, and visitors to the site can also look at site-specific air quality information by selecting a location on the map.</a:t>
            </a:r>
            <a:r>
              <a:rPr lang="en-US" sz="1800" b="0" i="0" dirty="0">
                <a:solidFill>
                  <a:srgbClr val="000000"/>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20</a:t>
            </a:fld>
            <a:endParaRPr lang="en-US" dirty="0"/>
          </a:p>
        </p:txBody>
      </p:sp>
    </p:spTree>
    <p:extLst>
      <p:ext uri="{BB962C8B-B14F-4D97-AF65-F5344CB8AC3E}">
        <p14:creationId xmlns:p14="http://schemas.microsoft.com/office/powerpoint/2010/main" val="2783198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This is an example of a site-specific air quality dashboard on AirNow. Here, visitors can see current air quality in the context of the index, the primary pollutant, and any relevant announcements.</a:t>
            </a:r>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21</a:t>
            </a:fld>
            <a:endParaRPr lang="en-US" dirty="0"/>
          </a:p>
        </p:txBody>
      </p:sp>
    </p:spTree>
    <p:extLst>
      <p:ext uri="{BB962C8B-B14F-4D97-AF65-F5344CB8AC3E}">
        <p14:creationId xmlns:p14="http://schemas.microsoft.com/office/powerpoint/2010/main" val="293294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AirNow also provides international air quality metrics based on monitoring data from U.S. embassies and consulates.</a:t>
            </a:r>
            <a:r>
              <a:rPr lang="en-US" sz="1800" b="0" i="0" dirty="0">
                <a:solidFill>
                  <a:srgbClr val="000000"/>
                </a:solidFill>
                <a:effectLst/>
                <a:latin typeface="Calibri" panose="020F0502020204030204" pitchFamily="34" charset="0"/>
              </a:rPr>
              <a:t>​</a:t>
            </a:r>
            <a:endParaRPr lang="en-US" dirty="0"/>
          </a:p>
        </p:txBody>
      </p:sp>
      <p:sp>
        <p:nvSpPr>
          <p:cNvPr id="4" name="Slide Number Placeholder 3"/>
          <p:cNvSpPr>
            <a:spLocks noGrp="1"/>
          </p:cNvSpPr>
          <p:nvPr>
            <p:ph type="sldNum" sz="quarter" idx="5"/>
          </p:nvPr>
        </p:nvSpPr>
        <p:spPr/>
        <p:txBody>
          <a:bodyPr/>
          <a:lstStyle/>
          <a:p>
            <a:fld id="{9C900A82-9926-4DBA-8BA5-A22EEB8ACF8E}" type="slidenum">
              <a:rPr lang="en-US" smtClean="0"/>
              <a:t>22</a:t>
            </a:fld>
            <a:endParaRPr lang="en-US" dirty="0"/>
          </a:p>
        </p:txBody>
      </p:sp>
    </p:spTree>
    <p:extLst>
      <p:ext uri="{BB962C8B-B14F-4D97-AF65-F5344CB8AC3E}">
        <p14:creationId xmlns:p14="http://schemas.microsoft.com/office/powerpoint/2010/main" val="8535961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 name="Isosceles Triangle 18"/>
          <p:cNvSpPr/>
          <p:nvPr/>
        </p:nvSpPr>
        <p:spPr>
          <a:xfrm rot="10800000">
            <a:off x="0" y="0"/>
            <a:ext cx="842596" cy="5666154"/>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507067" y="2804584"/>
            <a:ext cx="7766936" cy="1646302"/>
          </a:xfrm>
        </p:spPr>
        <p:txBody>
          <a:bodyPr anchor="b">
            <a:noAutofit/>
          </a:bodyPr>
          <a:lstStyle>
            <a:lvl1pPr algn="r">
              <a:defRPr sz="5400">
                <a:solidFill>
                  <a:schemeClr val="accent1"/>
                </a:solidFill>
                <a:latin typeface="Tw Cen MT" panose="020B0602020104020603"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1507067" y="4450883"/>
            <a:ext cx="7766936" cy="1096899"/>
          </a:xfrm>
        </p:spPr>
        <p:txBody>
          <a:bodyPr anchor="t"/>
          <a:lstStyle>
            <a:lvl1pPr marL="0" indent="0" algn="r">
              <a:buNone/>
              <a:defRPr>
                <a:solidFill>
                  <a:schemeClr val="tx1">
                    <a:lumMod val="50000"/>
                    <a:lumOff val="50000"/>
                  </a:schemeClr>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 Date</a:t>
            </a:r>
          </a:p>
        </p:txBody>
      </p:sp>
      <p:sp>
        <p:nvSpPr>
          <p:cNvPr id="4" name="Date Placeholder 3"/>
          <p:cNvSpPr>
            <a:spLocks noGrp="1"/>
          </p:cNvSpPr>
          <p:nvPr>
            <p:ph type="dt" sz="half" idx="10"/>
          </p:nvPr>
        </p:nvSpPr>
        <p:spPr/>
        <p:txBody>
          <a:bodyPr/>
          <a:lstStyle/>
          <a:p>
            <a:fld id="{2C839CFE-B170-4BF1-A866-6FE085A2BE8E}"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54086E77-248B-C69E-F172-2FAD7DBC8F08}"/>
              </a:ext>
            </a:extLst>
          </p:cNvPr>
          <p:cNvPicPr>
            <a:picLocks noChangeAspect="1"/>
          </p:cNvPicPr>
          <p:nvPr/>
        </p:nvPicPr>
        <p:blipFill>
          <a:blip r:embed="rId2"/>
          <a:stretch>
            <a:fillRect/>
          </a:stretch>
        </p:blipFill>
        <p:spPr>
          <a:xfrm>
            <a:off x="4066831" y="343959"/>
            <a:ext cx="2647407" cy="2361538"/>
          </a:xfrm>
          <a:prstGeom prst="rect">
            <a:avLst/>
          </a:prstGeom>
        </p:spPr>
      </p:pic>
      <p:grpSp>
        <p:nvGrpSpPr>
          <p:cNvPr id="9" name="Group 8">
            <a:extLst>
              <a:ext uri="{FF2B5EF4-FFF2-40B4-BE49-F238E27FC236}">
                <a16:creationId xmlns:a16="http://schemas.microsoft.com/office/drawing/2014/main" id="{84E4F4A6-A00A-092F-767E-077644084DE2}"/>
              </a:ext>
            </a:extLst>
          </p:cNvPr>
          <p:cNvGrpSpPr/>
          <p:nvPr userDrawn="1"/>
        </p:nvGrpSpPr>
        <p:grpSpPr>
          <a:xfrm>
            <a:off x="10622528" y="-8878"/>
            <a:ext cx="1569472" cy="6866878"/>
            <a:chOff x="10622528" y="-8878"/>
            <a:chExt cx="1569472" cy="6866878"/>
          </a:xfrm>
        </p:grpSpPr>
        <p:sp>
          <p:nvSpPr>
            <p:cNvPr id="22" name="Rectangle 51">
              <a:extLst>
                <a:ext uri="{FF2B5EF4-FFF2-40B4-BE49-F238E27FC236}">
                  <a16:creationId xmlns:a16="http://schemas.microsoft.com/office/drawing/2014/main" id="{C6B997B5-51B1-7667-9FA9-C2A0B1EE9428}"/>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5CF6376C-2686-9A7A-20B1-DD2F22D334CD}"/>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3"/>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7"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10899146"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412466-5A1A-4305-A2A1-61792091ACAE}"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10645148"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8" y="3632199"/>
            <a:ext cx="10210343" cy="473075"/>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4" y="4470400"/>
            <a:ext cx="1083733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A2EDB7-2A9A-41B8-A526-61E92EB3480E}"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2C8C16-EAB7-4657-A011-BBC82C5F2394}"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2BF341-D7A9-4226-8B4D-2ABD479984D5}"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CF63C7-40CF-4600-90FC-9E854FC56C17}"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E03922-60B2-4DBC-972C-994FFE5B0AB4}"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6F77353-91EB-4BC3-AB05-C0D9916896CF}"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5741EE-1234-49DD-BAFB-E6E8F9E08275}"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96AE1C-58B5-4112-800C-72E57CF6D998}" type="datetime1">
              <a:rPr lang="en-US" smtClean="0"/>
              <a:t>7/18/2023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540472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52674" y="2160589"/>
            <a:ext cx="5223808"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3E3C72-4FE7-44DC-90DA-678AF85B15B9}"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561485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5614859"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61219" y="2160983"/>
            <a:ext cx="501526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61220" y="2737245"/>
            <a:ext cx="5015261"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EEEF1A-384C-4134-90F2-119283506987}" type="datetime1">
              <a:rPr lang="en-US" smtClean="0"/>
              <a:t>7/18/2023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1089914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45CC1C-6A17-43E1-96DD-B507929ADBDC}" type="datetime1">
              <a:rPr lang="en-US" smtClean="0"/>
              <a:t>7/18/2023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24542-74C2-4B89-B4C1-E6A721A89170}" type="datetime1">
              <a:rPr lang="en-US" smtClean="0"/>
              <a:t>7/18/2023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7A5331-E643-4A19-855D-2391FFEDA0D8}"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7127F4-89F8-447B-9E6A-51B31B9CC6E1}" type="datetime1">
              <a:rPr lang="en-US" smtClean="0"/>
              <a:t>7/18/2023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77334" y="609600"/>
            <a:ext cx="1089914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1089914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10589" y="6057891"/>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ED87DCD-2267-4220-AC52-C8734F086A33}" type="datetime1">
              <a:rPr lang="en-US" smtClean="0"/>
              <a:t>7/18/2023</a:t>
            </a:fld>
            <a:endParaRPr lang="en-US" dirty="0"/>
          </a:p>
        </p:txBody>
      </p:sp>
      <p:sp>
        <p:nvSpPr>
          <p:cNvPr id="5" name="Footer Placeholder 4"/>
          <p:cNvSpPr>
            <a:spLocks noGrp="1"/>
          </p:cNvSpPr>
          <p:nvPr>
            <p:ph type="ftr" sz="quarter" idx="3"/>
          </p:nvPr>
        </p:nvSpPr>
        <p:spPr>
          <a:xfrm>
            <a:off x="677334" y="6041362"/>
            <a:ext cx="876264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5" name="Isosceles Triangle 14">
            <a:extLst>
              <a:ext uri="{FF2B5EF4-FFF2-40B4-BE49-F238E27FC236}">
                <a16:creationId xmlns:a16="http://schemas.microsoft.com/office/drawing/2014/main" id="{17302D6B-7064-A0F0-DC4E-FDE2E871E5B9}"/>
              </a:ext>
            </a:extLst>
          </p:cNvPr>
          <p:cNvSpPr/>
          <p:nvPr userDrawn="1"/>
        </p:nvSpPr>
        <p:spPr>
          <a:xfrm rot="10800000" flipV="1">
            <a:off x="-14579" y="3915052"/>
            <a:ext cx="842596" cy="2942948"/>
          </a:xfrm>
          <a:prstGeom prst="triangle">
            <a:avLst>
              <a:gd name="adj" fmla="val 100000"/>
            </a:avLst>
          </a:prstGeom>
          <a:solidFill>
            <a:schemeClr val="accent2">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893143" y="6055927"/>
            <a:ext cx="683339" cy="365125"/>
          </a:xfrm>
          <a:prstGeom prst="rect">
            <a:avLst/>
          </a:prstGeom>
        </p:spPr>
        <p:txBody>
          <a:bodyPr vert="horz" lIns="91440" tIns="45720" rIns="91440" bIns="45720" rtlCol="0" anchor="ctr"/>
          <a:lstStyle>
            <a:lvl1pPr algn="r">
              <a:defRPr sz="900" baseline="0">
                <a:solidFill>
                  <a:schemeClr val="bg1"/>
                </a:solidFill>
              </a:defRPr>
            </a:lvl1pPr>
          </a:lstStyle>
          <a:p>
            <a:fld id="{D57F1E4F-1CFF-5643-939E-217C01CDF565}" type="slidenum">
              <a:rPr lang="en-US" smtClean="0"/>
              <a:pPr/>
              <a:t>‹#›</a:t>
            </a:fld>
            <a:endParaRPr lang="en-US" dirty="0"/>
          </a:p>
        </p:txBody>
      </p:sp>
      <p:grpSp>
        <p:nvGrpSpPr>
          <p:cNvPr id="16" name="Group 15">
            <a:extLst>
              <a:ext uri="{FF2B5EF4-FFF2-40B4-BE49-F238E27FC236}">
                <a16:creationId xmlns:a16="http://schemas.microsoft.com/office/drawing/2014/main" id="{A27B7164-E6EE-997F-8606-6F2C7CBA1C56}"/>
              </a:ext>
            </a:extLst>
          </p:cNvPr>
          <p:cNvGrpSpPr/>
          <p:nvPr userDrawn="1"/>
        </p:nvGrpSpPr>
        <p:grpSpPr>
          <a:xfrm>
            <a:off x="10622528" y="-8878"/>
            <a:ext cx="1569472" cy="6866878"/>
            <a:chOff x="10622528" y="-8878"/>
            <a:chExt cx="1569472" cy="6866878"/>
          </a:xfrm>
        </p:grpSpPr>
        <p:sp>
          <p:nvSpPr>
            <p:cNvPr id="17" name="Rectangle 51">
              <a:extLst>
                <a:ext uri="{FF2B5EF4-FFF2-40B4-BE49-F238E27FC236}">
                  <a16:creationId xmlns:a16="http://schemas.microsoft.com/office/drawing/2014/main" id="{24075D5C-FE63-5101-1BAB-48E396DB0909}"/>
                </a:ext>
              </a:extLst>
            </p:cNvPr>
            <p:cNvSpPr/>
            <p:nvPr userDrawn="1"/>
          </p:nvSpPr>
          <p:spPr>
            <a:xfrm rot="5400000">
              <a:off x="8036142" y="2702142"/>
              <a:ext cx="6866878" cy="1444838"/>
            </a:xfrm>
            <a:custGeom>
              <a:avLst/>
              <a:gdLst>
                <a:gd name="connsiteX0" fmla="*/ 0 w 7312660"/>
                <a:gd name="connsiteY0" fmla="*/ 0 h 1215390"/>
                <a:gd name="connsiteX1" fmla="*/ 7312660 w 7312660"/>
                <a:gd name="connsiteY1" fmla="*/ 0 h 1215390"/>
                <a:gd name="connsiteX2" fmla="*/ 7312660 w 7312660"/>
                <a:gd name="connsiteY2" fmla="*/ 1215390 h 1215390"/>
                <a:gd name="connsiteX3" fmla="*/ 0 w 7312660"/>
                <a:gd name="connsiteY3" fmla="*/ 1215390 h 1215390"/>
                <a:gd name="connsiteX4" fmla="*/ 0 w 7312660"/>
                <a:gd name="connsiteY4" fmla="*/ 0 h 1215390"/>
                <a:gd name="connsiteX0" fmla="*/ 0 w 7312660"/>
                <a:gd name="connsiteY0" fmla="*/ 0 h 1215390"/>
                <a:gd name="connsiteX1" fmla="*/ 7312660 w 7312660"/>
                <a:gd name="connsiteY1" fmla="*/ 0 h 1215390"/>
                <a:gd name="connsiteX2" fmla="*/ 7312660 w 7312660"/>
                <a:gd name="connsiteY2" fmla="*/ 1215390 h 1215390"/>
                <a:gd name="connsiteX3" fmla="*/ 3667125 w 7312660"/>
                <a:gd name="connsiteY3" fmla="*/ 120967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215390 h 1215390"/>
                <a:gd name="connsiteX3" fmla="*/ 3619500 w 7312660"/>
                <a:gd name="connsiteY3" fmla="*/ 733425 h 1215390"/>
                <a:gd name="connsiteX4" fmla="*/ 0 w 7312660"/>
                <a:gd name="connsiteY4" fmla="*/ 1215390 h 1215390"/>
                <a:gd name="connsiteX5" fmla="*/ 0 w 7312660"/>
                <a:gd name="connsiteY5" fmla="*/ 0 h 1215390"/>
                <a:gd name="connsiteX0" fmla="*/ 0 w 7312660"/>
                <a:gd name="connsiteY0" fmla="*/ 0 h 1215390"/>
                <a:gd name="connsiteX1" fmla="*/ 7312660 w 7312660"/>
                <a:gd name="connsiteY1" fmla="*/ 0 h 1215390"/>
                <a:gd name="connsiteX2" fmla="*/ 7312660 w 7312660"/>
                <a:gd name="connsiteY2" fmla="*/ 1129665 h 1215390"/>
                <a:gd name="connsiteX3" fmla="*/ 3619500 w 7312660"/>
                <a:gd name="connsiteY3" fmla="*/ 733425 h 1215390"/>
                <a:gd name="connsiteX4" fmla="*/ 0 w 7312660"/>
                <a:gd name="connsiteY4" fmla="*/ 1215390 h 1215390"/>
                <a:gd name="connsiteX5" fmla="*/ 0 w 7312660"/>
                <a:gd name="connsiteY5" fmla="*/ 0 h 1215390"/>
                <a:gd name="connsiteX0" fmla="*/ 9525 w 7322185"/>
                <a:gd name="connsiteY0" fmla="*/ 0 h 1129665"/>
                <a:gd name="connsiteX1" fmla="*/ 7322185 w 7322185"/>
                <a:gd name="connsiteY1" fmla="*/ 0 h 1129665"/>
                <a:gd name="connsiteX2" fmla="*/ 7322185 w 7322185"/>
                <a:gd name="connsiteY2" fmla="*/ 1129665 h 1129665"/>
                <a:gd name="connsiteX3" fmla="*/ 3629025 w 7322185"/>
                <a:gd name="connsiteY3" fmla="*/ 733425 h 1129665"/>
                <a:gd name="connsiteX4" fmla="*/ 0 w 7322185"/>
                <a:gd name="connsiteY4" fmla="*/ 1091565 h 1129665"/>
                <a:gd name="connsiteX5" fmla="*/ 9525 w 7322185"/>
                <a:gd name="connsiteY5" fmla="*/ 0 h 1129665"/>
                <a:gd name="connsiteX0" fmla="*/ 0 w 7312660"/>
                <a:gd name="connsiteY0" fmla="*/ 0 h 1129665"/>
                <a:gd name="connsiteX1" fmla="*/ 7312660 w 7312660"/>
                <a:gd name="connsiteY1" fmla="*/ 0 h 1129665"/>
                <a:gd name="connsiteX2" fmla="*/ 7312660 w 7312660"/>
                <a:gd name="connsiteY2" fmla="*/ 1129665 h 1129665"/>
                <a:gd name="connsiteX3" fmla="*/ 3619500 w 7312660"/>
                <a:gd name="connsiteY3" fmla="*/ 733425 h 1129665"/>
                <a:gd name="connsiteX4" fmla="*/ 0 w 7312660"/>
                <a:gd name="connsiteY4" fmla="*/ 1091565 h 1129665"/>
                <a:gd name="connsiteX5" fmla="*/ 0 w 7312660"/>
                <a:gd name="connsiteY5" fmla="*/ 0 h 1129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12660" h="1129665">
                  <a:moveTo>
                    <a:pt x="0" y="0"/>
                  </a:moveTo>
                  <a:lnTo>
                    <a:pt x="7312660" y="0"/>
                  </a:lnTo>
                  <a:lnTo>
                    <a:pt x="7312660" y="1129665"/>
                  </a:lnTo>
                  <a:lnTo>
                    <a:pt x="3619500" y="733425"/>
                  </a:lnTo>
                  <a:lnTo>
                    <a:pt x="0" y="1091565"/>
                  </a:lnTo>
                  <a:lnTo>
                    <a:pt x="0" y="0"/>
                  </a:lnTo>
                  <a:close/>
                </a:path>
              </a:pathLst>
            </a:custGeom>
            <a:solidFill>
              <a:srgbClr val="008085"/>
            </a:solid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sp>
          <p:nvSpPr>
            <p:cNvPr id="18" name="Rectangle 17">
              <a:extLst>
                <a:ext uri="{FF2B5EF4-FFF2-40B4-BE49-F238E27FC236}">
                  <a16:creationId xmlns:a16="http://schemas.microsoft.com/office/drawing/2014/main" id="{6957777C-D173-891C-7708-A55B9AEEA651}"/>
                </a:ext>
                <a:ext uri="{C183D7F6-B498-43B3-948B-1728B52AA6E4}">
                  <adec:decorative xmlns:adec="http://schemas.microsoft.com/office/drawing/2017/decorative" val="1"/>
                </a:ext>
              </a:extLst>
            </p:cNvPr>
            <p:cNvSpPr/>
            <p:nvPr userDrawn="1"/>
          </p:nvSpPr>
          <p:spPr>
            <a:xfrm rot="5400000">
              <a:off x="7970954" y="2651946"/>
              <a:ext cx="6857628" cy="1554480"/>
            </a:xfrm>
            <a:prstGeom prst="rect">
              <a:avLst/>
            </a:prstGeom>
            <a:blipFill>
              <a:blip r:embed="rId18"/>
              <a:stretch>
                <a:fillRect r="-7574"/>
              </a:stretch>
            </a:blipFill>
            <a:ln w="15875"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Tw Cen MT" panose="020B0602020104020603"/>
                <a:ea typeface="+mn-ea"/>
                <a:cs typeface="+mn-cs"/>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irnow.gov/sites/default/files/2020-05/aqi-technical-assistance-document-sept2018.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wunderground.co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image" Target="../media/image9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qair.com" TargetMode="External"/><Relationship Id="rId2" Type="http://schemas.openxmlformats.org/officeDocument/2006/relationships/hyperlink" Target="http://AirNow.gov" TargetMode="External"/><Relationship Id="rId1" Type="http://schemas.openxmlformats.org/officeDocument/2006/relationships/slideLayout" Target="../slideLayouts/slideLayout2.xml"/><Relationship Id="rId5" Type="http://schemas.openxmlformats.org/officeDocument/2006/relationships/hyperlink" Target="http://aqicn.org" TargetMode="External"/><Relationship Id="rId4" Type="http://schemas.openxmlformats.org/officeDocument/2006/relationships/hyperlink" Target="http://air-quality.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airnow.gov/national-map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airnow.gov/?city=Boston&amp;state=MA&amp;country=USA"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airnow.gov/international/us-embassies-and-consulate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shutterstock.com/image-vector/inversion-layer-pm-25-vector-dust-1296240271&#8203;"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airnow.gov/aqi/aqi-basic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0E7EC-27FA-799B-3751-C507B15A5C4B}"/>
              </a:ext>
            </a:extLst>
          </p:cNvPr>
          <p:cNvSpPr>
            <a:spLocks noGrp="1"/>
          </p:cNvSpPr>
          <p:nvPr>
            <p:ph type="title"/>
          </p:nvPr>
        </p:nvSpPr>
        <p:spPr/>
        <p:txBody>
          <a:bodyPr/>
          <a:lstStyle/>
          <a:p>
            <a:r>
              <a:rPr lang="en-US" dirty="0">
                <a:highlight>
                  <a:srgbClr val="FFFF00"/>
                </a:highlight>
              </a:rPr>
              <a:t>DELETE THIS SLIDE PRIOR TO PRESENTATION</a:t>
            </a:r>
          </a:p>
        </p:txBody>
      </p:sp>
      <p:sp>
        <p:nvSpPr>
          <p:cNvPr id="3" name="Content Placeholder 2">
            <a:extLst>
              <a:ext uri="{FF2B5EF4-FFF2-40B4-BE49-F238E27FC236}">
                <a16:creationId xmlns:a16="http://schemas.microsoft.com/office/drawing/2014/main" id="{8546A0ED-C84E-854C-BCA8-3261A22765FD}"/>
              </a:ext>
            </a:extLst>
          </p:cNvPr>
          <p:cNvSpPr>
            <a:spLocks noGrp="1"/>
          </p:cNvSpPr>
          <p:nvPr>
            <p:ph idx="1"/>
          </p:nvPr>
        </p:nvSpPr>
        <p:spPr>
          <a:xfrm>
            <a:off x="677334" y="2160589"/>
            <a:ext cx="10215809" cy="3880773"/>
          </a:xfrm>
        </p:spPr>
        <p:txBody>
          <a:bodyPr/>
          <a:lstStyle/>
          <a:p>
            <a:pPr marL="0" indent="0">
              <a:buNone/>
            </a:pPr>
            <a:r>
              <a:rPr lang="en-US" dirty="0"/>
              <a:t>This PowerPoint serves as a template presentation which introduces topics related to air quality and is part of a suite of presentations provided by the EPA for the Megacities program.</a:t>
            </a:r>
          </a:p>
          <a:p>
            <a:pPr marL="0" indent="0">
              <a:buNone/>
            </a:pPr>
            <a:endParaRPr lang="en-US" dirty="0"/>
          </a:p>
          <a:p>
            <a:pPr marL="0" indent="0">
              <a:buNone/>
            </a:pPr>
            <a:r>
              <a:rPr lang="en-US" dirty="0"/>
              <a:t>See speaker notes for an additional description of slide content. Slides should be edited or added to as necessary for your particular needs. Slides with highlighted yellow text require the addition of specific context and information for your city. </a:t>
            </a:r>
          </a:p>
        </p:txBody>
      </p:sp>
      <p:sp>
        <p:nvSpPr>
          <p:cNvPr id="4" name="Slide Number Placeholder 3">
            <a:extLst>
              <a:ext uri="{FF2B5EF4-FFF2-40B4-BE49-F238E27FC236}">
                <a16:creationId xmlns:a16="http://schemas.microsoft.com/office/drawing/2014/main" id="{1683FAA1-ED39-6970-CD7E-D69498C67716}"/>
              </a:ext>
            </a:extLst>
          </p:cNvPr>
          <p:cNvSpPr>
            <a:spLocks noGrp="1"/>
          </p:cNvSpPr>
          <p:nvPr>
            <p:ph type="sldNum" sz="quarter" idx="12"/>
          </p:nvPr>
        </p:nvSpPr>
        <p:spPr/>
        <p:txBody>
          <a:bodyPr/>
          <a:lstStyle/>
          <a:p>
            <a:fld id="{D57F1E4F-1CFF-5643-939E-217C01CDF565}" type="slidenum">
              <a:rPr lang="en-US" smtClean="0"/>
              <a:pPr/>
              <a:t>1</a:t>
            </a:fld>
            <a:endParaRPr lang="en-US"/>
          </a:p>
        </p:txBody>
      </p:sp>
    </p:spTree>
    <p:extLst>
      <p:ext uri="{BB962C8B-B14F-4D97-AF65-F5344CB8AC3E}">
        <p14:creationId xmlns:p14="http://schemas.microsoft.com/office/powerpoint/2010/main" val="512793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p:txBody>
          <a:bodyPr/>
          <a:lstStyle/>
          <a:p>
            <a:r>
              <a:rPr lang="en-US" dirty="0"/>
              <a:t>Communication of AQI</a:t>
            </a:r>
            <a:br>
              <a:rPr lang="en-US" dirty="0"/>
            </a:br>
            <a:endParaRPr lang="en-US" dirty="0"/>
          </a:p>
        </p:txBody>
      </p:sp>
      <p:sp>
        <p:nvSpPr>
          <p:cNvPr id="3" name="Content Placeholder 2">
            <a:extLst>
              <a:ext uri="{FF2B5EF4-FFF2-40B4-BE49-F238E27FC236}">
                <a16:creationId xmlns:a16="http://schemas.microsoft.com/office/drawing/2014/main" id="{738C31C5-15CD-4062-1CF8-9EE7D3CE1E0C}"/>
              </a:ext>
            </a:extLst>
          </p:cNvPr>
          <p:cNvSpPr>
            <a:spLocks noGrp="1"/>
          </p:cNvSpPr>
          <p:nvPr>
            <p:ph idx="1"/>
          </p:nvPr>
        </p:nvSpPr>
        <p:spPr>
          <a:xfrm>
            <a:off x="677334" y="2160589"/>
            <a:ext cx="10307992" cy="3880773"/>
          </a:xfrm>
        </p:spPr>
        <p:txBody>
          <a:bodyPr>
            <a:normAutofit/>
          </a:bodyPr>
          <a:lstStyle/>
          <a:p>
            <a:r>
              <a:rPr lang="en-US" sz="2800" dirty="0"/>
              <a:t>In the U.S., Metropolitan Statistical Areas with populations of 350,000 are required to report the AQI daily to the general population</a:t>
            </a:r>
          </a:p>
          <a:p>
            <a:r>
              <a:rPr lang="en-US" sz="2800" dirty="0"/>
              <a:t>Forecasts are also generally available, but not required</a:t>
            </a:r>
          </a:p>
          <a:p>
            <a:r>
              <a:rPr lang="en-US" sz="2800" dirty="0"/>
              <a:t>Weather reporting often includes forecasts of AQI</a:t>
            </a:r>
          </a:p>
        </p:txBody>
      </p:sp>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10</a:t>
            </a:fld>
            <a:endParaRPr lang="en-US" sz="1000" dirty="0"/>
          </a:p>
        </p:txBody>
      </p:sp>
      <p:sp>
        <p:nvSpPr>
          <p:cNvPr id="4" name="TextBox 3">
            <a:extLst>
              <a:ext uri="{FF2B5EF4-FFF2-40B4-BE49-F238E27FC236}">
                <a16:creationId xmlns:a16="http://schemas.microsoft.com/office/drawing/2014/main" id="{487D5B83-1320-E032-32A5-33EA32037A58}"/>
              </a:ext>
            </a:extLst>
          </p:cNvPr>
          <p:cNvSpPr txBox="1"/>
          <p:nvPr/>
        </p:nvSpPr>
        <p:spPr>
          <a:xfrm>
            <a:off x="3851389" y="6599098"/>
            <a:ext cx="8141918" cy="276999"/>
          </a:xfrm>
          <a:prstGeom prst="rect">
            <a:avLst/>
          </a:prstGeom>
          <a:noFill/>
        </p:spPr>
        <p:txBody>
          <a:bodyPr wrap="square" lIns="91440" tIns="45720" rIns="91440" bIns="45720" rtlCol="0" anchor="t">
            <a:spAutoFit/>
          </a:bodyPr>
          <a:lstStyle/>
          <a:p>
            <a:r>
              <a:rPr lang="en-US" sz="1200" dirty="0">
                <a:hlinkClick r:id="rId3"/>
              </a:rPr>
              <a:t>https://www.airnow.gov/sites/default/files/2020-05/aqi-technical-assistance-document-sept2018.pdf</a:t>
            </a:r>
            <a:r>
              <a:rPr lang="en-US" sz="1200" dirty="0"/>
              <a:t> </a:t>
            </a:r>
          </a:p>
        </p:txBody>
      </p:sp>
    </p:spTree>
    <p:extLst>
      <p:ext uri="{BB962C8B-B14F-4D97-AF65-F5344CB8AC3E}">
        <p14:creationId xmlns:p14="http://schemas.microsoft.com/office/powerpoint/2010/main" val="3786886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379B54-2BF5-B14E-B81D-A67B87D4B88D}"/>
              </a:ext>
              <a:ext uri="{C183D7F6-B498-43B3-948B-1728B52AA6E4}">
                <adec:decorative xmlns:adec="http://schemas.microsoft.com/office/drawing/2017/decorative" val="1"/>
              </a:ext>
            </a:extLst>
          </p:cNvPr>
          <p:cNvSpPr/>
          <p:nvPr/>
        </p:nvSpPr>
        <p:spPr>
          <a:xfrm>
            <a:off x="5799551" y="4120868"/>
            <a:ext cx="2655517" cy="2127532"/>
          </a:xfrm>
          <a:prstGeom prst="rect">
            <a:avLst/>
          </a:prstGeom>
          <a:solidFill>
            <a:srgbClr val="FFEE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p:txBody>
          <a:bodyPr/>
          <a:lstStyle/>
          <a:p>
            <a:r>
              <a:rPr lang="en-US" dirty="0"/>
              <a:t>AQI in Weather Reporting </a:t>
            </a:r>
          </a:p>
        </p:txBody>
      </p:sp>
      <p:pic>
        <p:nvPicPr>
          <p:cNvPr id="6" name="Picture 5" descr="Screenshot of a weather report, including a box displaying the air quality index. ">
            <a:extLst>
              <a:ext uri="{FF2B5EF4-FFF2-40B4-BE49-F238E27FC236}">
                <a16:creationId xmlns:a16="http://schemas.microsoft.com/office/drawing/2014/main" id="{F5007FB8-436A-AC61-8F1B-26CD21C1E751}"/>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39452" y="1405699"/>
            <a:ext cx="9918272" cy="4817649"/>
          </a:xfrm>
          <a:prstGeom prst="rect">
            <a:avLst/>
          </a:prstGeom>
        </p:spPr>
      </p:pic>
      <p:sp>
        <p:nvSpPr>
          <p:cNvPr id="4" name="TextBox 3">
            <a:extLst>
              <a:ext uri="{FF2B5EF4-FFF2-40B4-BE49-F238E27FC236}">
                <a16:creationId xmlns:a16="http://schemas.microsoft.com/office/drawing/2014/main" id="{BD0F8D30-EC43-8E31-0F99-B70945F45541}"/>
              </a:ext>
            </a:extLst>
          </p:cNvPr>
          <p:cNvSpPr txBox="1"/>
          <p:nvPr/>
        </p:nvSpPr>
        <p:spPr>
          <a:xfrm>
            <a:off x="9025002" y="6566356"/>
            <a:ext cx="3269293" cy="276999"/>
          </a:xfrm>
          <a:prstGeom prst="rect">
            <a:avLst/>
          </a:prstGeom>
          <a:noFill/>
        </p:spPr>
        <p:txBody>
          <a:bodyPr wrap="square" lIns="91440" tIns="45720" rIns="91440" bIns="45720" rtlCol="0" anchor="t">
            <a:spAutoFit/>
          </a:bodyPr>
          <a:lstStyle/>
          <a:p>
            <a:r>
              <a:rPr lang="en-US" sz="1200" dirty="0">
                <a:hlinkClick r:id="rId4"/>
              </a:rPr>
              <a:t>www.wunderground.com</a:t>
            </a:r>
            <a:r>
              <a:rPr lang="en-US" sz="1200" dirty="0"/>
              <a:t> </a:t>
            </a:r>
          </a:p>
        </p:txBody>
      </p:sp>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11</a:t>
            </a:fld>
            <a:endParaRPr lang="en-US" sz="1000" dirty="0"/>
          </a:p>
        </p:txBody>
      </p:sp>
    </p:spTree>
    <p:extLst>
      <p:ext uri="{BB962C8B-B14F-4D97-AF65-F5344CB8AC3E}">
        <p14:creationId xmlns:p14="http://schemas.microsoft.com/office/powerpoint/2010/main" val="2925238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p:txBody>
          <a:bodyPr/>
          <a:lstStyle/>
          <a:p>
            <a:r>
              <a:rPr lang="en-US" dirty="0"/>
              <a:t>AQI in the U.S.</a:t>
            </a:r>
          </a:p>
        </p:txBody>
      </p:sp>
      <p:sp>
        <p:nvSpPr>
          <p:cNvPr id="3" name="Content Placeholder 2">
            <a:extLst>
              <a:ext uri="{FF2B5EF4-FFF2-40B4-BE49-F238E27FC236}">
                <a16:creationId xmlns:a16="http://schemas.microsoft.com/office/drawing/2014/main" id="{738C31C5-15CD-4062-1CF8-9EE7D3CE1E0C}"/>
              </a:ext>
            </a:extLst>
          </p:cNvPr>
          <p:cNvSpPr>
            <a:spLocks noGrp="1"/>
          </p:cNvSpPr>
          <p:nvPr>
            <p:ph idx="1"/>
          </p:nvPr>
        </p:nvSpPr>
        <p:spPr>
          <a:xfrm>
            <a:off x="677334" y="1791223"/>
            <a:ext cx="10257888" cy="2567836"/>
          </a:xfrm>
        </p:spPr>
        <p:txBody>
          <a:bodyPr>
            <a:normAutofit/>
          </a:bodyPr>
          <a:lstStyle/>
          <a:p>
            <a:r>
              <a:rPr lang="en-US" sz="2400" dirty="0"/>
              <a:t>Calculated by pollutant</a:t>
            </a:r>
          </a:p>
          <a:p>
            <a:r>
              <a:rPr lang="en-US" sz="2400" dirty="0"/>
              <a:t>Based on pollutant-specific breakpoints</a:t>
            </a:r>
          </a:p>
          <a:p>
            <a:pPr lvl="1"/>
            <a:r>
              <a:rPr lang="en-US" sz="2000" dirty="0"/>
              <a:t>Breakpoints are the highest and lowest pollutant concentrations for a given AQI category</a:t>
            </a:r>
          </a:p>
          <a:p>
            <a:r>
              <a:rPr lang="en-US" sz="2400" dirty="0"/>
              <a:t>The final value reported is the highest AQI value, with the associated responsible pollutant</a:t>
            </a:r>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pPr marL="457200" lvl="1" indent="0">
              <a:buNone/>
            </a:pPr>
            <a:endParaRPr lang="en-US" sz="2000" dirty="0"/>
          </a:p>
          <a:p>
            <a:endParaRPr lang="en-US" sz="2400" dirty="0"/>
          </a:p>
        </p:txBody>
      </p:sp>
      <p:sp>
        <p:nvSpPr>
          <p:cNvPr id="6" name="TextBox 5">
            <a:extLst>
              <a:ext uri="{FF2B5EF4-FFF2-40B4-BE49-F238E27FC236}">
                <a16:creationId xmlns:a16="http://schemas.microsoft.com/office/drawing/2014/main" id="{ACD02502-75FB-06C5-2371-20A10EA96DA3}"/>
              </a:ext>
            </a:extLst>
          </p:cNvPr>
          <p:cNvSpPr txBox="1"/>
          <p:nvPr/>
        </p:nvSpPr>
        <p:spPr>
          <a:xfrm>
            <a:off x="3684607" y="4821660"/>
            <a:ext cx="4823912" cy="1631216"/>
          </a:xfrm>
          <a:prstGeom prst="rect">
            <a:avLst/>
          </a:prstGeom>
          <a:solidFill>
            <a:schemeClr val="bg1">
              <a:lumMod val="95000"/>
            </a:schemeClr>
          </a:solidFill>
          <a:ln>
            <a:noFill/>
          </a:ln>
        </p:spPr>
        <p:txBody>
          <a:bodyPr wrap="square" rtlCol="0">
            <a:spAutoFit/>
          </a:bodyPr>
          <a:lstStyle/>
          <a:p>
            <a:r>
              <a:rPr lang="en-US" sz="2000" i="1" dirty="0"/>
              <a:t>Example:</a:t>
            </a:r>
          </a:p>
          <a:p>
            <a:pPr marL="285750" indent="-285750">
              <a:buFont typeface="Arial" panose="020B0604020202020204" pitchFamily="34" charset="0"/>
              <a:buChar char="•"/>
            </a:pPr>
            <a:r>
              <a:rPr lang="en-US" sz="2000" dirty="0"/>
              <a:t>8-hour ozone value of 0.07843 ppm</a:t>
            </a:r>
          </a:p>
          <a:p>
            <a:pPr marL="285750" indent="-285750">
              <a:buFont typeface="Arial" panose="020B0604020202020204" pitchFamily="34" charset="0"/>
              <a:buChar char="•"/>
            </a:pPr>
            <a:r>
              <a:rPr lang="en-US" sz="2000" dirty="0"/>
              <a:t>PM</a:t>
            </a:r>
            <a:r>
              <a:rPr lang="en-US" sz="2000" baseline="-25000" dirty="0"/>
              <a:t>2.5</a:t>
            </a:r>
            <a:r>
              <a:rPr lang="en-US" sz="2000" dirty="0"/>
              <a:t> value of 35.927 µg/m</a:t>
            </a:r>
            <a:r>
              <a:rPr lang="en-US" sz="2000" baseline="30000" dirty="0"/>
              <a:t>3</a:t>
            </a:r>
          </a:p>
          <a:p>
            <a:pPr marL="285750" indent="-285750">
              <a:buFont typeface="Arial" panose="020B0604020202020204" pitchFamily="34" charset="0"/>
              <a:buChar char="•"/>
            </a:pPr>
            <a:r>
              <a:rPr lang="en-US" sz="2000" dirty="0"/>
              <a:t>CO value of 8.452 ppm</a:t>
            </a:r>
          </a:p>
          <a:p>
            <a:endParaRPr lang="en-US" sz="2000" dirty="0"/>
          </a:p>
        </p:txBody>
      </p:sp>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12</a:t>
            </a:fld>
            <a:endParaRPr lang="en-US" sz="1000" dirty="0"/>
          </a:p>
        </p:txBody>
      </p:sp>
    </p:spTree>
    <p:extLst>
      <p:ext uri="{BB962C8B-B14F-4D97-AF65-F5344CB8AC3E}">
        <p14:creationId xmlns:p14="http://schemas.microsoft.com/office/powerpoint/2010/main" val="1419305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4619706" cy="5224724"/>
          </a:xfrm>
        </p:spPr>
        <p:txBody>
          <a:bodyPr anchor="ctr">
            <a:normAutofit/>
          </a:bodyPr>
          <a:lstStyle/>
          <a:p>
            <a:r>
              <a:rPr lang="en-US" sz="2000" dirty="0"/>
              <a:t>1. Intro to AQI</a:t>
            </a:r>
          </a:p>
          <a:p>
            <a:r>
              <a:rPr lang="en-US" sz="2000" dirty="0"/>
              <a:t>2. AQI Communication</a:t>
            </a:r>
          </a:p>
          <a:p>
            <a:r>
              <a:rPr lang="en-US" sz="2800" b="1" dirty="0"/>
              <a:t>3. Calculating AQI</a:t>
            </a:r>
          </a:p>
          <a:p>
            <a:r>
              <a:rPr lang="en-US" sz="2000" dirty="0"/>
              <a:t>4. Source Data</a:t>
            </a:r>
          </a:p>
          <a:p>
            <a:r>
              <a:rPr lang="en-US" sz="2000" dirty="0"/>
              <a:t>5. Example</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13</a:t>
            </a:fld>
            <a:endParaRPr lang="en-US"/>
          </a:p>
        </p:txBody>
      </p:sp>
      <p:sp>
        <p:nvSpPr>
          <p:cNvPr id="2" name="Title 1">
            <a:extLst>
              <a:ext uri="{FF2B5EF4-FFF2-40B4-BE49-F238E27FC236}">
                <a16:creationId xmlns:a16="http://schemas.microsoft.com/office/drawing/2014/main" id="{95B29BB3-83F7-F12F-EF51-6BB6F1A9AE00}"/>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3: Calculating AQI</a:t>
            </a:r>
          </a:p>
        </p:txBody>
      </p:sp>
    </p:spTree>
    <p:extLst>
      <p:ext uri="{BB962C8B-B14F-4D97-AF65-F5344CB8AC3E}">
        <p14:creationId xmlns:p14="http://schemas.microsoft.com/office/powerpoint/2010/main" val="765301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p:txBody>
          <a:bodyPr/>
          <a:lstStyle/>
          <a:p>
            <a:r>
              <a:rPr lang="en-US" dirty="0"/>
              <a:t>Calculating the AQI</a:t>
            </a:r>
          </a:p>
        </p:txBody>
      </p:sp>
      <p:sp>
        <p:nvSpPr>
          <p:cNvPr id="3" name="Content Placeholder 2">
            <a:extLst>
              <a:ext uri="{FF2B5EF4-FFF2-40B4-BE49-F238E27FC236}">
                <a16:creationId xmlns:a16="http://schemas.microsoft.com/office/drawing/2014/main" id="{738C31C5-15CD-4062-1CF8-9EE7D3CE1E0C}"/>
              </a:ext>
            </a:extLst>
          </p:cNvPr>
          <p:cNvSpPr>
            <a:spLocks noGrp="1"/>
          </p:cNvSpPr>
          <p:nvPr>
            <p:ph idx="1"/>
          </p:nvPr>
        </p:nvSpPr>
        <p:spPr>
          <a:xfrm>
            <a:off x="677334" y="1791223"/>
            <a:ext cx="10899148" cy="4250140"/>
          </a:xfrm>
        </p:spPr>
        <p:txBody>
          <a:bodyPr>
            <a:normAutofit/>
          </a:bodyPr>
          <a:lstStyle/>
          <a:p>
            <a:pPr marL="514350" indent="-514350">
              <a:buAutoNum type="arabicPeriod"/>
            </a:pPr>
            <a:r>
              <a:rPr lang="en-US" sz="2400" dirty="0"/>
              <a:t>Identify the highest concentration among all monitors within each reporting area and truncate as follows:</a:t>
            </a:r>
          </a:p>
          <a:p>
            <a:pPr marL="457200" lvl="1" indent="0">
              <a:buNone/>
            </a:pPr>
            <a:r>
              <a:rPr lang="en-US" sz="2000" u="sng" dirty="0"/>
              <a:t>Ozone (ppm) – truncate to 3 decimal places</a:t>
            </a:r>
          </a:p>
          <a:p>
            <a:pPr marL="457200" lvl="1" indent="0">
              <a:buNone/>
            </a:pPr>
            <a:r>
              <a:rPr lang="en-US" sz="2000" u="sng" dirty="0"/>
              <a:t>PM</a:t>
            </a:r>
            <a:r>
              <a:rPr lang="en-US" sz="2000" u="sng" baseline="-25000" dirty="0"/>
              <a:t>2.5 </a:t>
            </a:r>
            <a:r>
              <a:rPr lang="en-US" sz="2000" u="sng" dirty="0"/>
              <a:t>(µg/m</a:t>
            </a:r>
            <a:r>
              <a:rPr lang="en-US" sz="2000" u="sng" baseline="30000" dirty="0"/>
              <a:t>3</a:t>
            </a:r>
            <a:r>
              <a:rPr lang="en-US" sz="2000" u="sng" dirty="0"/>
              <a:t>) – truncate to 1 decimal place</a:t>
            </a:r>
          </a:p>
          <a:p>
            <a:pPr marL="457200" lvl="1" indent="0">
              <a:buNone/>
            </a:pPr>
            <a:r>
              <a:rPr lang="en-US" sz="2000" dirty="0"/>
              <a:t>PM</a:t>
            </a:r>
            <a:r>
              <a:rPr lang="en-US" sz="2000" baseline="-25000" dirty="0"/>
              <a:t>10 </a:t>
            </a:r>
            <a:r>
              <a:rPr lang="en-US" sz="2000" dirty="0"/>
              <a:t>(µg/m</a:t>
            </a:r>
            <a:r>
              <a:rPr lang="en-US" sz="2000" baseline="30000" dirty="0"/>
              <a:t>3</a:t>
            </a:r>
            <a:r>
              <a:rPr lang="en-US" sz="2000" dirty="0"/>
              <a:t>) – truncate to integer</a:t>
            </a:r>
          </a:p>
          <a:p>
            <a:pPr marL="457200" lvl="1" indent="0">
              <a:buNone/>
            </a:pPr>
            <a:r>
              <a:rPr lang="en-US" sz="2000" u="sng" dirty="0"/>
              <a:t>CO (ppm) – truncate to 1 decimal place</a:t>
            </a:r>
          </a:p>
          <a:p>
            <a:pPr marL="457200" lvl="1" indent="0">
              <a:buNone/>
            </a:pPr>
            <a:r>
              <a:rPr lang="en-US" sz="2000" dirty="0"/>
              <a:t>SO</a:t>
            </a:r>
            <a:r>
              <a:rPr lang="en-US" sz="2000" baseline="-25000" dirty="0"/>
              <a:t>2</a:t>
            </a:r>
            <a:r>
              <a:rPr lang="en-US" sz="2000" dirty="0"/>
              <a:t> (ppb) – truncate to integer</a:t>
            </a:r>
          </a:p>
          <a:p>
            <a:pPr marL="457200" lvl="1" indent="0">
              <a:buNone/>
            </a:pPr>
            <a:r>
              <a:rPr lang="en-US" sz="2000" dirty="0"/>
              <a:t>NO</a:t>
            </a:r>
            <a:r>
              <a:rPr lang="en-US" sz="2000" baseline="-25000" dirty="0"/>
              <a:t>2</a:t>
            </a:r>
            <a:r>
              <a:rPr lang="en-US" sz="2000" dirty="0"/>
              <a:t> (ppb) – truncate to integer</a:t>
            </a:r>
          </a:p>
          <a:p>
            <a:endParaRPr lang="en-US" sz="2400" dirty="0"/>
          </a:p>
        </p:txBody>
      </p:sp>
      <p:sp>
        <p:nvSpPr>
          <p:cNvPr id="6" name="TextBox 5">
            <a:extLst>
              <a:ext uri="{FF2B5EF4-FFF2-40B4-BE49-F238E27FC236}">
                <a16:creationId xmlns:a16="http://schemas.microsoft.com/office/drawing/2014/main" id="{68C9DAAF-6D2B-BD52-D500-8F1FC22C18E2}"/>
              </a:ext>
            </a:extLst>
          </p:cNvPr>
          <p:cNvSpPr txBox="1"/>
          <p:nvPr/>
        </p:nvSpPr>
        <p:spPr>
          <a:xfrm>
            <a:off x="6723270" y="3858991"/>
            <a:ext cx="4092851" cy="2031325"/>
          </a:xfrm>
          <a:prstGeom prst="rect">
            <a:avLst/>
          </a:prstGeom>
          <a:solidFill>
            <a:schemeClr val="bg1">
              <a:lumMod val="95000"/>
            </a:schemeClr>
          </a:solidFill>
          <a:ln>
            <a:noFill/>
          </a:ln>
        </p:spPr>
        <p:txBody>
          <a:bodyPr wrap="square" rtlCol="0">
            <a:spAutoFit/>
          </a:bodyPr>
          <a:lstStyle/>
          <a:p>
            <a:r>
              <a:rPr lang="en-US" u="sng" dirty="0"/>
              <a:t>Example:</a:t>
            </a:r>
          </a:p>
          <a:p>
            <a:r>
              <a:rPr lang="en-US" dirty="0"/>
              <a:t>8-hour ozone value of 0.07843 ppm</a:t>
            </a:r>
          </a:p>
          <a:p>
            <a:r>
              <a:rPr lang="en-US" b="1" dirty="0"/>
              <a:t>= 0.078 ppm</a:t>
            </a:r>
          </a:p>
          <a:p>
            <a:r>
              <a:rPr lang="en-US" dirty="0"/>
              <a:t>PM</a:t>
            </a:r>
            <a:r>
              <a:rPr lang="en-US" baseline="-25000" dirty="0"/>
              <a:t>2.5</a:t>
            </a:r>
            <a:r>
              <a:rPr lang="en-US" dirty="0"/>
              <a:t> value of 35.927 µg/m</a:t>
            </a:r>
            <a:r>
              <a:rPr lang="en-US" baseline="30000" dirty="0"/>
              <a:t>3</a:t>
            </a:r>
          </a:p>
          <a:p>
            <a:r>
              <a:rPr lang="en-US" b="1" dirty="0"/>
              <a:t>= 35.9 </a:t>
            </a:r>
            <a:r>
              <a:rPr lang="en-US" dirty="0"/>
              <a:t>µg/m</a:t>
            </a:r>
            <a:r>
              <a:rPr lang="en-US" baseline="30000" dirty="0"/>
              <a:t>3</a:t>
            </a:r>
          </a:p>
          <a:p>
            <a:r>
              <a:rPr lang="en-US" dirty="0"/>
              <a:t>CO value of 8.452 ppm</a:t>
            </a:r>
          </a:p>
          <a:p>
            <a:r>
              <a:rPr lang="en-US" b="1" dirty="0"/>
              <a:t>= 8.4 ppm</a:t>
            </a:r>
          </a:p>
        </p:txBody>
      </p:sp>
      <p:sp>
        <p:nvSpPr>
          <p:cNvPr id="4" name="TextBox 3">
            <a:extLst>
              <a:ext uri="{FF2B5EF4-FFF2-40B4-BE49-F238E27FC236}">
                <a16:creationId xmlns:a16="http://schemas.microsoft.com/office/drawing/2014/main" id="{B1BA5BA4-511D-3413-D27D-6AA693D31216}"/>
              </a:ext>
            </a:extLst>
          </p:cNvPr>
          <p:cNvSpPr txBox="1"/>
          <p:nvPr/>
        </p:nvSpPr>
        <p:spPr>
          <a:xfrm>
            <a:off x="4722314" y="6498176"/>
            <a:ext cx="7102258" cy="276999"/>
          </a:xfrm>
          <a:prstGeom prst="rect">
            <a:avLst/>
          </a:prstGeom>
          <a:noFill/>
        </p:spPr>
        <p:txBody>
          <a:bodyPr wrap="square" rtlCol="0">
            <a:spAutoFit/>
          </a:bodyPr>
          <a:lstStyle/>
          <a:p>
            <a:r>
              <a:rPr lang="en-US" sz="1200" dirty="0"/>
              <a:t>Adapted from </a:t>
            </a:r>
            <a:r>
              <a:rPr lang="en-US" sz="1200" i="1" dirty="0"/>
              <a:t>Technical Assistance Document for the Reporting of Daily Air Quality, EPA</a:t>
            </a:r>
            <a:endParaRPr lang="en-US" sz="1200" dirty="0"/>
          </a:p>
        </p:txBody>
      </p:sp>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14</a:t>
            </a:fld>
            <a:endParaRPr lang="en-US" sz="1000" dirty="0"/>
          </a:p>
        </p:txBody>
      </p:sp>
    </p:spTree>
    <p:extLst>
      <p:ext uri="{BB962C8B-B14F-4D97-AF65-F5344CB8AC3E}">
        <p14:creationId xmlns:p14="http://schemas.microsoft.com/office/powerpoint/2010/main" val="64566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p:txBody>
          <a:bodyPr/>
          <a:lstStyle/>
          <a:p>
            <a:r>
              <a:rPr lang="en-US" dirty="0"/>
              <a:t>Calculating the AQI </a:t>
            </a:r>
          </a:p>
        </p:txBody>
      </p:sp>
      <p:sp>
        <p:nvSpPr>
          <p:cNvPr id="3" name="Content Placeholder 2">
            <a:extLst>
              <a:ext uri="{FF2B5EF4-FFF2-40B4-BE49-F238E27FC236}">
                <a16:creationId xmlns:a16="http://schemas.microsoft.com/office/drawing/2014/main" id="{738C31C5-15CD-4062-1CF8-9EE7D3CE1E0C}"/>
              </a:ext>
            </a:extLst>
          </p:cNvPr>
          <p:cNvSpPr>
            <a:spLocks noGrp="1"/>
          </p:cNvSpPr>
          <p:nvPr>
            <p:ph idx="1"/>
          </p:nvPr>
        </p:nvSpPr>
        <p:spPr>
          <a:xfrm>
            <a:off x="677334" y="1697128"/>
            <a:ext cx="10182732" cy="1021020"/>
          </a:xfrm>
        </p:spPr>
        <p:txBody>
          <a:bodyPr>
            <a:normAutofit/>
          </a:bodyPr>
          <a:lstStyle/>
          <a:p>
            <a:r>
              <a:rPr lang="en-US" sz="2400" dirty="0"/>
              <a:t>2. Find the two breakpoints that contain the pollutant concentration</a:t>
            </a:r>
          </a:p>
        </p:txBody>
      </p:sp>
      <p:graphicFrame>
        <p:nvGraphicFramePr>
          <p:cNvPr id="6" name="Table 4">
            <a:extLst>
              <a:ext uri="{FF2B5EF4-FFF2-40B4-BE49-F238E27FC236}">
                <a16:creationId xmlns:a16="http://schemas.microsoft.com/office/drawing/2014/main" id="{87EC7E97-23E7-7D18-5FB7-F225F7C4A1C8}"/>
              </a:ext>
            </a:extLst>
          </p:cNvPr>
          <p:cNvGraphicFramePr>
            <a:graphicFrameLocks noGrp="1"/>
          </p:cNvGraphicFramePr>
          <p:nvPr>
            <p:extLst>
              <p:ext uri="{D42A27DB-BD31-4B8C-83A1-F6EECF244321}">
                <p14:modId xmlns:p14="http://schemas.microsoft.com/office/powerpoint/2010/main" val="2590137480"/>
              </p:ext>
            </p:extLst>
          </p:nvPr>
        </p:nvGraphicFramePr>
        <p:xfrm>
          <a:off x="1527572" y="2365031"/>
          <a:ext cx="8482255" cy="3906520"/>
        </p:xfrm>
        <a:graphic>
          <a:graphicData uri="http://schemas.openxmlformats.org/drawingml/2006/table">
            <a:tbl>
              <a:tblPr firstRow="1" bandRow="1">
                <a:tableStyleId>{5C22544A-7EE6-4342-B048-85BDC9FD1C3A}</a:tableStyleId>
              </a:tblPr>
              <a:tblGrid>
                <a:gridCol w="1852863">
                  <a:extLst>
                    <a:ext uri="{9D8B030D-6E8A-4147-A177-3AD203B41FA5}">
                      <a16:colId xmlns:a16="http://schemas.microsoft.com/office/drawing/2014/main" val="1079504684"/>
                    </a:ext>
                  </a:extLst>
                </a:gridCol>
                <a:gridCol w="947056">
                  <a:extLst>
                    <a:ext uri="{9D8B030D-6E8A-4147-A177-3AD203B41FA5}">
                      <a16:colId xmlns:a16="http://schemas.microsoft.com/office/drawing/2014/main" val="760531028"/>
                    </a:ext>
                  </a:extLst>
                </a:gridCol>
                <a:gridCol w="947056">
                  <a:extLst>
                    <a:ext uri="{9D8B030D-6E8A-4147-A177-3AD203B41FA5}">
                      <a16:colId xmlns:a16="http://schemas.microsoft.com/office/drawing/2014/main" val="1822989390"/>
                    </a:ext>
                  </a:extLst>
                </a:gridCol>
                <a:gridCol w="947056">
                  <a:extLst>
                    <a:ext uri="{9D8B030D-6E8A-4147-A177-3AD203B41FA5}">
                      <a16:colId xmlns:a16="http://schemas.microsoft.com/office/drawing/2014/main" val="1349536158"/>
                    </a:ext>
                  </a:extLst>
                </a:gridCol>
                <a:gridCol w="947056">
                  <a:extLst>
                    <a:ext uri="{9D8B030D-6E8A-4147-A177-3AD203B41FA5}">
                      <a16:colId xmlns:a16="http://schemas.microsoft.com/office/drawing/2014/main" val="610383296"/>
                    </a:ext>
                  </a:extLst>
                </a:gridCol>
                <a:gridCol w="947056">
                  <a:extLst>
                    <a:ext uri="{9D8B030D-6E8A-4147-A177-3AD203B41FA5}">
                      <a16:colId xmlns:a16="http://schemas.microsoft.com/office/drawing/2014/main" val="530384453"/>
                    </a:ext>
                  </a:extLst>
                </a:gridCol>
                <a:gridCol w="947056">
                  <a:extLst>
                    <a:ext uri="{9D8B030D-6E8A-4147-A177-3AD203B41FA5}">
                      <a16:colId xmlns:a16="http://schemas.microsoft.com/office/drawing/2014/main" val="1312048868"/>
                    </a:ext>
                  </a:extLst>
                </a:gridCol>
                <a:gridCol w="947056">
                  <a:extLst>
                    <a:ext uri="{9D8B030D-6E8A-4147-A177-3AD203B41FA5}">
                      <a16:colId xmlns:a16="http://schemas.microsoft.com/office/drawing/2014/main" val="2318415489"/>
                    </a:ext>
                  </a:extLst>
                </a:gridCol>
              </a:tblGrid>
              <a:tr h="370840">
                <a:tc>
                  <a:txBody>
                    <a:bodyPr/>
                    <a:lstStyle/>
                    <a:p>
                      <a:endParaRPr lang="en-US" sz="1400" dirty="0"/>
                    </a:p>
                  </a:txBody>
                  <a:tcPr/>
                </a:tc>
                <a:tc>
                  <a:txBody>
                    <a:bodyPr/>
                    <a:lstStyle/>
                    <a:p>
                      <a:r>
                        <a:rPr lang="en-US" sz="1400" dirty="0">
                          <a:solidFill>
                            <a:schemeClr val="tx1"/>
                          </a:solidFill>
                        </a:rPr>
                        <a:t>Ozone (8-hour)</a:t>
                      </a:r>
                    </a:p>
                  </a:txBody>
                  <a:tcPr>
                    <a:solidFill>
                      <a:srgbClr val="00B050"/>
                    </a:solidFill>
                  </a:tcPr>
                </a:tc>
                <a:tc>
                  <a:txBody>
                    <a:bodyPr/>
                    <a:lstStyle/>
                    <a:p>
                      <a:r>
                        <a:rPr lang="en-US" sz="1400" dirty="0"/>
                        <a:t>Ozone (1-hour)</a:t>
                      </a:r>
                    </a:p>
                  </a:txBody>
                  <a:tcPr/>
                </a:tc>
                <a:tc>
                  <a:txBody>
                    <a:bodyPr/>
                    <a:lstStyle/>
                    <a:p>
                      <a:r>
                        <a:rPr lang="en-US" sz="1400" dirty="0">
                          <a:solidFill>
                            <a:schemeClr val="tx1"/>
                          </a:solidFill>
                        </a:rPr>
                        <a:t>PM</a:t>
                      </a:r>
                      <a:r>
                        <a:rPr lang="en-US" sz="1400" baseline="-25000" dirty="0">
                          <a:solidFill>
                            <a:schemeClr val="tx1"/>
                          </a:solidFill>
                        </a:rPr>
                        <a:t>2.5</a:t>
                      </a:r>
                      <a:r>
                        <a:rPr lang="en-US" sz="1400" dirty="0">
                          <a:solidFill>
                            <a:schemeClr val="tx1"/>
                          </a:solidFill>
                        </a:rPr>
                        <a:t> (24-hr)</a:t>
                      </a:r>
                    </a:p>
                  </a:txBody>
                  <a:tcPr>
                    <a:solidFill>
                      <a:srgbClr val="00B050"/>
                    </a:solidFill>
                  </a:tcPr>
                </a:tc>
                <a:tc>
                  <a:txBody>
                    <a:bodyPr/>
                    <a:lstStyle/>
                    <a:p>
                      <a:r>
                        <a:rPr lang="en-US" sz="1400" dirty="0"/>
                        <a:t>PM</a:t>
                      </a:r>
                      <a:r>
                        <a:rPr lang="en-US" sz="1400" baseline="-25000" dirty="0"/>
                        <a:t>10</a:t>
                      </a:r>
                      <a:r>
                        <a:rPr lang="en-US" sz="1400" dirty="0"/>
                        <a:t> (24-hr)</a:t>
                      </a:r>
                    </a:p>
                  </a:txBody>
                  <a:tcPr/>
                </a:tc>
                <a:tc>
                  <a:txBody>
                    <a:bodyPr/>
                    <a:lstStyle/>
                    <a:p>
                      <a:r>
                        <a:rPr lang="en-US" sz="1400" dirty="0">
                          <a:solidFill>
                            <a:schemeClr val="tx1"/>
                          </a:solidFill>
                        </a:rPr>
                        <a:t>CO</a:t>
                      </a:r>
                    </a:p>
                    <a:p>
                      <a:r>
                        <a:rPr lang="en-US" sz="1400" dirty="0">
                          <a:solidFill>
                            <a:schemeClr val="tx1"/>
                          </a:solidFill>
                        </a:rPr>
                        <a:t>(8-hr)</a:t>
                      </a:r>
                    </a:p>
                  </a:txBody>
                  <a:tcPr>
                    <a:solidFill>
                      <a:srgbClr val="00B050"/>
                    </a:solidFill>
                  </a:tcPr>
                </a:tc>
                <a:tc>
                  <a:txBody>
                    <a:bodyPr/>
                    <a:lstStyle/>
                    <a:p>
                      <a:r>
                        <a:rPr lang="en-US" sz="1400" dirty="0"/>
                        <a:t>SO</a:t>
                      </a:r>
                      <a:r>
                        <a:rPr lang="en-US" sz="1400" baseline="-25000" dirty="0"/>
                        <a:t>2</a:t>
                      </a:r>
                    </a:p>
                    <a:p>
                      <a:r>
                        <a:rPr lang="en-US" sz="1400" dirty="0"/>
                        <a:t>(1-hr)</a:t>
                      </a:r>
                    </a:p>
                  </a:txBody>
                  <a:tcPr/>
                </a:tc>
                <a:tc>
                  <a:txBody>
                    <a:bodyPr/>
                    <a:lstStyle/>
                    <a:p>
                      <a:r>
                        <a:rPr lang="en-US" sz="1400" dirty="0"/>
                        <a:t>NO</a:t>
                      </a:r>
                      <a:r>
                        <a:rPr lang="en-US" sz="1400" baseline="-25000" dirty="0"/>
                        <a:t>2</a:t>
                      </a:r>
                    </a:p>
                    <a:p>
                      <a:r>
                        <a:rPr lang="en-US" sz="1400" dirty="0"/>
                        <a:t>(1-hr)</a:t>
                      </a:r>
                    </a:p>
                  </a:txBody>
                  <a:tcPr/>
                </a:tc>
                <a:extLst>
                  <a:ext uri="{0D108BD9-81ED-4DB2-BD59-A6C34878D82A}">
                    <a16:rowId xmlns:a16="http://schemas.microsoft.com/office/drawing/2014/main" val="2714446276"/>
                  </a:ext>
                </a:extLst>
              </a:tr>
              <a:tr h="370840">
                <a:tc>
                  <a:txBody>
                    <a:bodyPr/>
                    <a:lstStyle/>
                    <a:p>
                      <a:r>
                        <a:rPr lang="en-US" sz="1400" dirty="0"/>
                        <a:t>Good (0 – 50)</a:t>
                      </a:r>
                    </a:p>
                  </a:txBody>
                  <a:tcPr/>
                </a:tc>
                <a:tc>
                  <a:txBody>
                    <a:bodyPr/>
                    <a:lstStyle/>
                    <a:p>
                      <a:r>
                        <a:rPr lang="en-US" sz="1400" dirty="0"/>
                        <a:t>0 - 0.054</a:t>
                      </a:r>
                    </a:p>
                  </a:txBody>
                  <a:tcPr/>
                </a:tc>
                <a:tc>
                  <a:txBody>
                    <a:bodyPr/>
                    <a:lstStyle/>
                    <a:p>
                      <a:endParaRPr lang="en-US" sz="1400"/>
                    </a:p>
                  </a:txBody>
                  <a:tcPr/>
                </a:tc>
                <a:tc>
                  <a:txBody>
                    <a:bodyPr/>
                    <a:lstStyle/>
                    <a:p>
                      <a:r>
                        <a:rPr lang="en-US" sz="1400" dirty="0"/>
                        <a:t>0 - 12.0</a:t>
                      </a:r>
                    </a:p>
                  </a:txBody>
                  <a:tcPr>
                    <a:solidFill>
                      <a:srgbClr val="CBCDD3"/>
                    </a:solidFill>
                  </a:tcPr>
                </a:tc>
                <a:tc>
                  <a:txBody>
                    <a:bodyPr/>
                    <a:lstStyle/>
                    <a:p>
                      <a:r>
                        <a:rPr lang="en-US" sz="1400" dirty="0"/>
                        <a:t>0 - 54</a:t>
                      </a:r>
                    </a:p>
                  </a:txBody>
                  <a:tcPr/>
                </a:tc>
                <a:tc>
                  <a:txBody>
                    <a:bodyPr/>
                    <a:lstStyle/>
                    <a:p>
                      <a:r>
                        <a:rPr lang="en-US" sz="1400" dirty="0"/>
                        <a:t>0 - 4.4</a:t>
                      </a:r>
                    </a:p>
                  </a:txBody>
                  <a:tcPr/>
                </a:tc>
                <a:tc>
                  <a:txBody>
                    <a:bodyPr/>
                    <a:lstStyle/>
                    <a:p>
                      <a:r>
                        <a:rPr lang="en-US" sz="1400" dirty="0"/>
                        <a:t>0 - 35</a:t>
                      </a:r>
                    </a:p>
                  </a:txBody>
                  <a:tcPr/>
                </a:tc>
                <a:tc>
                  <a:txBody>
                    <a:bodyPr/>
                    <a:lstStyle/>
                    <a:p>
                      <a:r>
                        <a:rPr lang="en-US" sz="1400" dirty="0"/>
                        <a:t>0.53</a:t>
                      </a:r>
                    </a:p>
                  </a:txBody>
                  <a:tcPr/>
                </a:tc>
                <a:extLst>
                  <a:ext uri="{0D108BD9-81ED-4DB2-BD59-A6C34878D82A}">
                    <a16:rowId xmlns:a16="http://schemas.microsoft.com/office/drawing/2014/main" val="3729748631"/>
                  </a:ext>
                </a:extLst>
              </a:tr>
              <a:tr h="370840">
                <a:tc>
                  <a:txBody>
                    <a:bodyPr/>
                    <a:lstStyle/>
                    <a:p>
                      <a:r>
                        <a:rPr lang="en-US" sz="1400" dirty="0"/>
                        <a:t>Moderate (51 – 100)</a:t>
                      </a:r>
                    </a:p>
                  </a:txBody>
                  <a:tcPr>
                    <a:solidFill>
                      <a:srgbClr val="FFCCCC"/>
                    </a:solidFill>
                  </a:tcPr>
                </a:tc>
                <a:tc>
                  <a:txBody>
                    <a:bodyPr/>
                    <a:lstStyle/>
                    <a:p>
                      <a:r>
                        <a:rPr lang="en-US" sz="1400" dirty="0"/>
                        <a:t>0.055 - 0.070</a:t>
                      </a:r>
                    </a:p>
                  </a:txBody>
                  <a:tcPr/>
                </a:tc>
                <a:tc>
                  <a:txBody>
                    <a:bodyPr/>
                    <a:lstStyle/>
                    <a:p>
                      <a:endParaRPr lang="en-US" sz="1400"/>
                    </a:p>
                  </a:txBody>
                  <a:tcPr/>
                </a:tc>
                <a:tc>
                  <a:txBody>
                    <a:bodyPr/>
                    <a:lstStyle/>
                    <a:p>
                      <a:r>
                        <a:rPr lang="en-US" sz="1400" dirty="0"/>
                        <a:t>12.1 - 35.4</a:t>
                      </a:r>
                    </a:p>
                  </a:txBody>
                  <a:tcPr/>
                </a:tc>
                <a:tc>
                  <a:txBody>
                    <a:bodyPr/>
                    <a:lstStyle/>
                    <a:p>
                      <a:r>
                        <a:rPr lang="en-US" sz="1400" dirty="0"/>
                        <a:t>55 - 154</a:t>
                      </a:r>
                    </a:p>
                  </a:txBody>
                  <a:tcPr/>
                </a:tc>
                <a:tc>
                  <a:txBody>
                    <a:bodyPr/>
                    <a:lstStyle/>
                    <a:p>
                      <a:r>
                        <a:rPr lang="en-US" sz="1400" dirty="0"/>
                        <a:t>4.5 - 9.4</a:t>
                      </a:r>
                    </a:p>
                  </a:txBody>
                  <a:tcPr>
                    <a:solidFill>
                      <a:srgbClr val="FFCCCC"/>
                    </a:solidFill>
                  </a:tcPr>
                </a:tc>
                <a:tc>
                  <a:txBody>
                    <a:bodyPr/>
                    <a:lstStyle/>
                    <a:p>
                      <a:r>
                        <a:rPr lang="en-US" sz="1400" dirty="0"/>
                        <a:t>36 - 75</a:t>
                      </a:r>
                    </a:p>
                  </a:txBody>
                  <a:tcPr/>
                </a:tc>
                <a:tc>
                  <a:txBody>
                    <a:bodyPr/>
                    <a:lstStyle/>
                    <a:p>
                      <a:r>
                        <a:rPr lang="en-US" sz="1400" dirty="0"/>
                        <a:t>54 - 100</a:t>
                      </a:r>
                    </a:p>
                  </a:txBody>
                  <a:tcPr/>
                </a:tc>
                <a:extLst>
                  <a:ext uri="{0D108BD9-81ED-4DB2-BD59-A6C34878D82A}">
                    <a16:rowId xmlns:a16="http://schemas.microsoft.com/office/drawing/2014/main" val="1047712505"/>
                  </a:ext>
                </a:extLst>
              </a:tr>
              <a:tr h="370840">
                <a:tc>
                  <a:txBody>
                    <a:bodyPr/>
                    <a:lstStyle/>
                    <a:p>
                      <a:r>
                        <a:rPr lang="en-US" sz="1400" dirty="0"/>
                        <a:t>Unhealthy for Sensitive Groups (101 – 150)</a:t>
                      </a:r>
                    </a:p>
                  </a:txBody>
                  <a:tcPr>
                    <a:solidFill>
                      <a:srgbClr val="FFCCCC"/>
                    </a:solidFill>
                  </a:tcPr>
                </a:tc>
                <a:tc>
                  <a:txBody>
                    <a:bodyPr/>
                    <a:lstStyle/>
                    <a:p>
                      <a:r>
                        <a:rPr lang="en-US" sz="1400" dirty="0"/>
                        <a:t>0.071 - 0.085</a:t>
                      </a:r>
                    </a:p>
                  </a:txBody>
                  <a:tcPr>
                    <a:solidFill>
                      <a:srgbClr val="FFCCCC"/>
                    </a:solidFill>
                  </a:tcPr>
                </a:tc>
                <a:tc>
                  <a:txBody>
                    <a:bodyPr/>
                    <a:lstStyle/>
                    <a:p>
                      <a:r>
                        <a:rPr lang="en-US" sz="1400" dirty="0"/>
                        <a:t>0.125 - 0.164</a:t>
                      </a:r>
                    </a:p>
                  </a:txBody>
                  <a:tcPr/>
                </a:tc>
                <a:tc>
                  <a:txBody>
                    <a:bodyPr/>
                    <a:lstStyle/>
                    <a:p>
                      <a:r>
                        <a:rPr lang="en-US" sz="1400" dirty="0"/>
                        <a:t>35.5 - 55.4</a:t>
                      </a:r>
                    </a:p>
                  </a:txBody>
                  <a:tcPr>
                    <a:solidFill>
                      <a:srgbClr val="FFCCCC"/>
                    </a:solidFill>
                  </a:tcPr>
                </a:tc>
                <a:tc>
                  <a:txBody>
                    <a:bodyPr/>
                    <a:lstStyle/>
                    <a:p>
                      <a:r>
                        <a:rPr lang="en-US" sz="1400" dirty="0"/>
                        <a:t>155 - 254</a:t>
                      </a:r>
                    </a:p>
                  </a:txBody>
                  <a:tcPr/>
                </a:tc>
                <a:tc>
                  <a:txBody>
                    <a:bodyPr/>
                    <a:lstStyle/>
                    <a:p>
                      <a:r>
                        <a:rPr lang="en-US" sz="1400" dirty="0"/>
                        <a:t>9.5 - 12.4</a:t>
                      </a:r>
                    </a:p>
                  </a:txBody>
                  <a:tcPr/>
                </a:tc>
                <a:tc>
                  <a:txBody>
                    <a:bodyPr/>
                    <a:lstStyle/>
                    <a:p>
                      <a:r>
                        <a:rPr lang="en-US" sz="1400" dirty="0"/>
                        <a:t>76 - 185</a:t>
                      </a:r>
                    </a:p>
                  </a:txBody>
                  <a:tcPr/>
                </a:tc>
                <a:tc>
                  <a:txBody>
                    <a:bodyPr/>
                    <a:lstStyle/>
                    <a:p>
                      <a:r>
                        <a:rPr lang="en-US" sz="1400" dirty="0"/>
                        <a:t>101 - 380</a:t>
                      </a:r>
                    </a:p>
                  </a:txBody>
                  <a:tcPr/>
                </a:tc>
                <a:extLst>
                  <a:ext uri="{0D108BD9-81ED-4DB2-BD59-A6C34878D82A}">
                    <a16:rowId xmlns:a16="http://schemas.microsoft.com/office/drawing/2014/main" val="1875451160"/>
                  </a:ext>
                </a:extLst>
              </a:tr>
              <a:tr h="370840">
                <a:tc>
                  <a:txBody>
                    <a:bodyPr/>
                    <a:lstStyle/>
                    <a:p>
                      <a:r>
                        <a:rPr lang="en-US" sz="1400" dirty="0"/>
                        <a:t>Unhealthy (151 – 200)</a:t>
                      </a:r>
                    </a:p>
                  </a:txBody>
                  <a:tcPr/>
                </a:tc>
                <a:tc>
                  <a:txBody>
                    <a:bodyPr/>
                    <a:lstStyle/>
                    <a:p>
                      <a:r>
                        <a:rPr lang="en-US" sz="1400" dirty="0"/>
                        <a:t>0.086 - 0.105</a:t>
                      </a:r>
                    </a:p>
                  </a:txBody>
                  <a:tcPr/>
                </a:tc>
                <a:tc>
                  <a:txBody>
                    <a:bodyPr/>
                    <a:lstStyle/>
                    <a:p>
                      <a:r>
                        <a:rPr lang="en-US" sz="1400" dirty="0"/>
                        <a:t>0.165 - 0.204</a:t>
                      </a:r>
                    </a:p>
                  </a:txBody>
                  <a:tcPr/>
                </a:tc>
                <a:tc>
                  <a:txBody>
                    <a:bodyPr/>
                    <a:lstStyle/>
                    <a:p>
                      <a:r>
                        <a:rPr lang="en-US" sz="1400" dirty="0"/>
                        <a:t>55.5 - 150.4</a:t>
                      </a:r>
                    </a:p>
                  </a:txBody>
                  <a:tcPr/>
                </a:tc>
                <a:tc>
                  <a:txBody>
                    <a:bodyPr/>
                    <a:lstStyle/>
                    <a:p>
                      <a:r>
                        <a:rPr lang="en-US" sz="1400" dirty="0"/>
                        <a:t>255 - 354</a:t>
                      </a:r>
                    </a:p>
                  </a:txBody>
                  <a:tcPr/>
                </a:tc>
                <a:tc>
                  <a:txBody>
                    <a:bodyPr/>
                    <a:lstStyle/>
                    <a:p>
                      <a:r>
                        <a:rPr lang="en-US" sz="1400" dirty="0"/>
                        <a:t>12.5 - 15.4</a:t>
                      </a:r>
                    </a:p>
                  </a:txBody>
                  <a:tcPr/>
                </a:tc>
                <a:tc>
                  <a:txBody>
                    <a:bodyPr/>
                    <a:lstStyle/>
                    <a:p>
                      <a:r>
                        <a:rPr lang="en-US" sz="1400" dirty="0"/>
                        <a:t>186 - 304</a:t>
                      </a:r>
                    </a:p>
                  </a:txBody>
                  <a:tcPr/>
                </a:tc>
                <a:tc>
                  <a:txBody>
                    <a:bodyPr/>
                    <a:lstStyle/>
                    <a:p>
                      <a:r>
                        <a:rPr lang="en-US" sz="1400" dirty="0"/>
                        <a:t>361 - 649</a:t>
                      </a:r>
                    </a:p>
                  </a:txBody>
                  <a:tcPr/>
                </a:tc>
                <a:extLst>
                  <a:ext uri="{0D108BD9-81ED-4DB2-BD59-A6C34878D82A}">
                    <a16:rowId xmlns:a16="http://schemas.microsoft.com/office/drawing/2014/main" val="3009573956"/>
                  </a:ext>
                </a:extLst>
              </a:tr>
              <a:tr h="370840">
                <a:tc>
                  <a:txBody>
                    <a:bodyPr/>
                    <a:lstStyle/>
                    <a:p>
                      <a:r>
                        <a:rPr lang="en-US" sz="1400" dirty="0"/>
                        <a:t>Very Unhealthy (201 – 300)</a:t>
                      </a:r>
                    </a:p>
                  </a:txBody>
                  <a:tcPr/>
                </a:tc>
                <a:tc>
                  <a:txBody>
                    <a:bodyPr/>
                    <a:lstStyle/>
                    <a:p>
                      <a:r>
                        <a:rPr lang="en-US" sz="1400" dirty="0"/>
                        <a:t>0.106 - 0.200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0.205 - 0.404</a:t>
                      </a:r>
                    </a:p>
                  </a:txBody>
                  <a:tcPr/>
                </a:tc>
                <a:tc>
                  <a:txBody>
                    <a:bodyPr/>
                    <a:lstStyle/>
                    <a:p>
                      <a:r>
                        <a:rPr lang="en-US" sz="1400" dirty="0"/>
                        <a:t>150.5 - 250.4</a:t>
                      </a:r>
                    </a:p>
                  </a:txBody>
                  <a:tcPr/>
                </a:tc>
                <a:tc>
                  <a:txBody>
                    <a:bodyPr/>
                    <a:lstStyle/>
                    <a:p>
                      <a:r>
                        <a:rPr lang="en-US" sz="1400" dirty="0"/>
                        <a:t>355 - 424</a:t>
                      </a:r>
                    </a:p>
                  </a:txBody>
                  <a:tcPr/>
                </a:tc>
                <a:tc>
                  <a:txBody>
                    <a:bodyPr/>
                    <a:lstStyle/>
                    <a:p>
                      <a:r>
                        <a:rPr lang="en-US" sz="1400" dirty="0"/>
                        <a:t>15.5 – 30.4</a:t>
                      </a:r>
                    </a:p>
                  </a:txBody>
                  <a:tcPr/>
                </a:tc>
                <a:tc>
                  <a:txBody>
                    <a:bodyPr/>
                    <a:lstStyle/>
                    <a:p>
                      <a:r>
                        <a:rPr lang="en-US" sz="1400" dirty="0"/>
                        <a:t>305 - 604 (24-hr)</a:t>
                      </a:r>
                    </a:p>
                  </a:txBody>
                  <a:tcPr/>
                </a:tc>
                <a:tc>
                  <a:txBody>
                    <a:bodyPr/>
                    <a:lstStyle/>
                    <a:p>
                      <a:r>
                        <a:rPr lang="en-US" sz="1400" dirty="0"/>
                        <a:t>650 - 1249</a:t>
                      </a:r>
                    </a:p>
                  </a:txBody>
                  <a:tcPr/>
                </a:tc>
                <a:extLst>
                  <a:ext uri="{0D108BD9-81ED-4DB2-BD59-A6C34878D82A}">
                    <a16:rowId xmlns:a16="http://schemas.microsoft.com/office/drawing/2014/main" val="2732083592"/>
                  </a:ext>
                </a:extLst>
              </a:tr>
              <a:tr h="370840">
                <a:tc>
                  <a:txBody>
                    <a:bodyPr/>
                    <a:lstStyle/>
                    <a:p>
                      <a:r>
                        <a:rPr lang="en-US" sz="1400" dirty="0"/>
                        <a:t>Hazardous (301 – 500)</a:t>
                      </a:r>
                    </a:p>
                  </a:txBody>
                  <a:tcPr/>
                </a:tc>
                <a:tc>
                  <a:txBody>
                    <a:bodyPr/>
                    <a:lstStyle/>
                    <a:p>
                      <a:endParaRPr lang="en-US" sz="1400" dirty="0"/>
                    </a:p>
                  </a:txBody>
                  <a:tcPr/>
                </a:tc>
                <a:tc>
                  <a:txBody>
                    <a:bodyPr/>
                    <a:lstStyle/>
                    <a:p>
                      <a:r>
                        <a:rPr lang="en-US" sz="1400" dirty="0"/>
                        <a:t>0.405  - 0.604</a:t>
                      </a:r>
                    </a:p>
                  </a:txBody>
                  <a:tcPr/>
                </a:tc>
                <a:tc>
                  <a:txBody>
                    <a:bodyPr/>
                    <a:lstStyle/>
                    <a:p>
                      <a:r>
                        <a:rPr lang="en-US" sz="1400" dirty="0"/>
                        <a:t>250.5 - 500.4</a:t>
                      </a:r>
                    </a:p>
                  </a:txBody>
                  <a:tcPr/>
                </a:tc>
                <a:tc>
                  <a:txBody>
                    <a:bodyPr/>
                    <a:lstStyle/>
                    <a:p>
                      <a:r>
                        <a:rPr lang="en-US" sz="1400" dirty="0"/>
                        <a:t>425 - 604</a:t>
                      </a:r>
                    </a:p>
                  </a:txBody>
                  <a:tcPr/>
                </a:tc>
                <a:tc>
                  <a:txBody>
                    <a:bodyPr/>
                    <a:lstStyle/>
                    <a:p>
                      <a:r>
                        <a:rPr lang="en-US" sz="1400" dirty="0"/>
                        <a:t>30.5 - 50.4</a:t>
                      </a:r>
                    </a:p>
                  </a:txBody>
                  <a:tcPr/>
                </a:tc>
                <a:tc>
                  <a:txBody>
                    <a:bodyPr/>
                    <a:lstStyle/>
                    <a:p>
                      <a:r>
                        <a:rPr lang="en-US" sz="1400" dirty="0"/>
                        <a:t>605 - 1004 (24-hr)</a:t>
                      </a:r>
                    </a:p>
                  </a:txBody>
                  <a:tcPr/>
                </a:tc>
                <a:tc>
                  <a:txBody>
                    <a:bodyPr/>
                    <a:lstStyle/>
                    <a:p>
                      <a:r>
                        <a:rPr lang="en-US" sz="1400" dirty="0"/>
                        <a:t>1250 - 2049</a:t>
                      </a:r>
                    </a:p>
                  </a:txBody>
                  <a:tcPr/>
                </a:tc>
                <a:extLst>
                  <a:ext uri="{0D108BD9-81ED-4DB2-BD59-A6C34878D82A}">
                    <a16:rowId xmlns:a16="http://schemas.microsoft.com/office/drawing/2014/main" val="2647983211"/>
                  </a:ext>
                </a:extLst>
              </a:tr>
            </a:tbl>
          </a:graphicData>
        </a:graphic>
      </p:graphicFrame>
      <p:sp>
        <p:nvSpPr>
          <p:cNvPr id="7" name="TextBox 6">
            <a:extLst>
              <a:ext uri="{FF2B5EF4-FFF2-40B4-BE49-F238E27FC236}">
                <a16:creationId xmlns:a16="http://schemas.microsoft.com/office/drawing/2014/main" id="{69694312-0D78-0EE6-980D-0D4FA69996A8}"/>
              </a:ext>
            </a:extLst>
          </p:cNvPr>
          <p:cNvSpPr txBox="1"/>
          <p:nvPr/>
        </p:nvSpPr>
        <p:spPr>
          <a:xfrm>
            <a:off x="6738192" y="402595"/>
            <a:ext cx="3271635" cy="1077218"/>
          </a:xfrm>
          <a:prstGeom prst="rect">
            <a:avLst/>
          </a:prstGeom>
          <a:solidFill>
            <a:schemeClr val="bg1">
              <a:lumMod val="95000"/>
            </a:schemeClr>
          </a:solidFill>
          <a:ln>
            <a:noFill/>
          </a:ln>
        </p:spPr>
        <p:txBody>
          <a:bodyPr wrap="square" rtlCol="0">
            <a:spAutoFit/>
          </a:bodyPr>
          <a:lstStyle/>
          <a:p>
            <a:r>
              <a:rPr lang="en-US" sz="1600" u="sng" dirty="0"/>
              <a:t>Example:</a:t>
            </a:r>
          </a:p>
          <a:p>
            <a:r>
              <a:rPr lang="en-US" sz="1600" dirty="0"/>
              <a:t>8-hour ozone value of </a:t>
            </a:r>
            <a:r>
              <a:rPr lang="en-US" sz="1600" b="1" dirty="0"/>
              <a:t>0.078</a:t>
            </a:r>
            <a:r>
              <a:rPr lang="en-US" sz="1600" dirty="0"/>
              <a:t> ppm</a:t>
            </a:r>
          </a:p>
          <a:p>
            <a:r>
              <a:rPr lang="en-US" sz="1600" dirty="0"/>
              <a:t>PM</a:t>
            </a:r>
            <a:r>
              <a:rPr lang="en-US" sz="1600" baseline="-25000" dirty="0"/>
              <a:t>2.5</a:t>
            </a:r>
            <a:r>
              <a:rPr lang="en-US" sz="1600" dirty="0"/>
              <a:t> value of </a:t>
            </a:r>
            <a:r>
              <a:rPr lang="en-US" sz="1600" b="1" dirty="0"/>
              <a:t>35.9</a:t>
            </a:r>
            <a:r>
              <a:rPr lang="en-US" sz="1600" dirty="0"/>
              <a:t> µg/m</a:t>
            </a:r>
            <a:r>
              <a:rPr lang="en-US" sz="1600" baseline="30000" dirty="0"/>
              <a:t>3</a:t>
            </a:r>
          </a:p>
          <a:p>
            <a:r>
              <a:rPr lang="en-US" sz="1600" dirty="0"/>
              <a:t>CO value of </a:t>
            </a:r>
            <a:r>
              <a:rPr lang="en-US" sz="1600" b="1" dirty="0"/>
              <a:t>8.4</a:t>
            </a:r>
            <a:r>
              <a:rPr lang="en-US" sz="1600" dirty="0"/>
              <a:t> ppm</a:t>
            </a:r>
          </a:p>
        </p:txBody>
      </p:sp>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15</a:t>
            </a:fld>
            <a:endParaRPr lang="en-US" sz="1000" dirty="0"/>
          </a:p>
        </p:txBody>
      </p:sp>
    </p:spTree>
    <p:extLst>
      <p:ext uri="{BB962C8B-B14F-4D97-AF65-F5344CB8AC3E}">
        <p14:creationId xmlns:p14="http://schemas.microsoft.com/office/powerpoint/2010/main" val="1721904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p:txBody>
          <a:bodyPr/>
          <a:lstStyle/>
          <a:p>
            <a:r>
              <a:rPr lang="en-US" dirty="0"/>
              <a:t>Calculating the AQI		</a:t>
            </a:r>
          </a:p>
        </p:txBody>
      </p:sp>
      <p:sp>
        <p:nvSpPr>
          <p:cNvPr id="3" name="Content Placeholder 2">
            <a:extLst>
              <a:ext uri="{FF2B5EF4-FFF2-40B4-BE49-F238E27FC236}">
                <a16:creationId xmlns:a16="http://schemas.microsoft.com/office/drawing/2014/main" id="{738C31C5-15CD-4062-1CF8-9EE7D3CE1E0C}"/>
              </a:ext>
            </a:extLst>
          </p:cNvPr>
          <p:cNvSpPr>
            <a:spLocks noGrp="1"/>
          </p:cNvSpPr>
          <p:nvPr>
            <p:ph idx="1"/>
          </p:nvPr>
        </p:nvSpPr>
        <p:spPr>
          <a:xfrm>
            <a:off x="677334" y="1697128"/>
            <a:ext cx="10899148" cy="657766"/>
          </a:xfrm>
        </p:spPr>
        <p:txBody>
          <a:bodyPr>
            <a:normAutofit/>
          </a:bodyPr>
          <a:lstStyle/>
          <a:p>
            <a:r>
              <a:rPr lang="en-US" sz="2400" dirty="0"/>
              <a:t>3. Calculate the index using the standardizing index</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226DF99-0203-EAF4-1E92-300F8815BADE}"/>
                  </a:ext>
                </a:extLst>
              </p:cNvPr>
              <p:cNvSpPr txBox="1"/>
              <p:nvPr/>
            </p:nvSpPr>
            <p:spPr>
              <a:xfrm flipH="1">
                <a:off x="2342222" y="2471988"/>
                <a:ext cx="6938054" cy="65768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𝑝</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𝐻𝑖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𝐿𝑜</m:t>
                              </m:r>
                            </m:sub>
                          </m:sSub>
                        </m:num>
                        <m:den>
                          <m:r>
                            <a:rPr lang="en-US" b="0" i="1" smtClean="0">
                              <a:latin typeface="Cambria Math" panose="02040503050406030204" pitchFamily="18" charset="0"/>
                            </a:rPr>
                            <m:t>𝐵</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𝐻𝐼</m:t>
                              </m:r>
                            </m:sub>
                          </m:sSub>
                          <m:r>
                            <a:rPr lang="en-US" b="0" i="1" smtClean="0">
                              <a:latin typeface="Cambria Math" panose="02040503050406030204" pitchFamily="18" charset="0"/>
                            </a:rPr>
                            <m:t>−</m:t>
                          </m:r>
                          <m:r>
                            <a:rPr lang="en-US" b="0" i="1" smtClean="0">
                              <a:latin typeface="Cambria Math" panose="02040503050406030204" pitchFamily="18" charset="0"/>
                            </a:rPr>
                            <m:t>𝐵</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𝐿𝑜</m:t>
                              </m:r>
                            </m:sub>
                          </m:sSub>
                        </m:den>
                      </m:f>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𝑝</m:t>
                              </m:r>
                            </m:sub>
                          </m:sSub>
                          <m:r>
                            <a:rPr lang="en-US" b="0" i="1" smtClean="0">
                              <a:latin typeface="Cambria Math" panose="02040503050406030204" pitchFamily="18" charset="0"/>
                            </a:rPr>
                            <m:t>−</m:t>
                          </m:r>
                          <m:r>
                            <a:rPr lang="en-US" b="0" i="1" smtClean="0">
                              <a:latin typeface="Cambria Math" panose="02040503050406030204" pitchFamily="18" charset="0"/>
                            </a:rPr>
                            <m:t>𝐵</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𝑃</m:t>
                              </m:r>
                            </m:e>
                            <m:sub>
                              <m:r>
                                <a:rPr lang="en-US" b="0" i="1" smtClean="0">
                                  <a:latin typeface="Cambria Math" panose="02040503050406030204" pitchFamily="18" charset="0"/>
                                </a:rPr>
                                <m:t>𝐿𝑜</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𝐿𝑜</m:t>
                          </m:r>
                        </m:sub>
                      </m:sSub>
                    </m:oMath>
                  </m:oMathPara>
                </a14:m>
                <a:endParaRPr lang="en-US" dirty="0"/>
              </a:p>
            </p:txBody>
          </p:sp>
        </mc:Choice>
        <mc:Fallback xmlns="">
          <p:sp>
            <p:nvSpPr>
              <p:cNvPr id="6" name="TextBox 5">
                <a:extLst>
                  <a:ext uri="{FF2B5EF4-FFF2-40B4-BE49-F238E27FC236}">
                    <a16:creationId xmlns:a16="http://schemas.microsoft.com/office/drawing/2014/main" id="{A226DF99-0203-EAF4-1E92-300F8815BADE}"/>
                  </a:ext>
                </a:extLst>
              </p:cNvPr>
              <p:cNvSpPr txBox="1">
                <a:spLocks noRot="1" noChangeAspect="1" noMove="1" noResize="1" noEditPoints="1" noAdjustHandles="1" noChangeArrowheads="1" noChangeShapeType="1" noTextEdit="1"/>
              </p:cNvSpPr>
              <p:nvPr/>
            </p:nvSpPr>
            <p:spPr>
              <a:xfrm flipH="1">
                <a:off x="2342222" y="2471988"/>
                <a:ext cx="6938054" cy="657681"/>
              </a:xfrm>
              <a:prstGeom prst="rect">
                <a:avLst/>
              </a:prstGeom>
              <a:blipFill>
                <a:blip r:embed="rId3"/>
                <a:stretch>
                  <a:fillRect/>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7222CDB8-981F-F25A-E03A-5F5BCCFFC175}"/>
              </a:ext>
            </a:extLst>
          </p:cNvPr>
          <p:cNvSpPr txBox="1"/>
          <p:nvPr/>
        </p:nvSpPr>
        <p:spPr>
          <a:xfrm>
            <a:off x="927855" y="2716676"/>
            <a:ext cx="1514721" cy="369332"/>
          </a:xfrm>
          <a:prstGeom prst="rect">
            <a:avLst/>
          </a:prstGeom>
          <a:noFill/>
        </p:spPr>
        <p:txBody>
          <a:bodyPr wrap="square" rtlCol="0">
            <a:spAutoFit/>
          </a:bodyPr>
          <a:lstStyle/>
          <a:p>
            <a:r>
              <a:rPr lang="en-US" i="1" dirty="0"/>
              <a:t>Where:</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4D6F81A-C3EA-2F0D-53D7-19E8938D2F69}"/>
                  </a:ext>
                </a:extLst>
              </p:cNvPr>
              <p:cNvSpPr txBox="1"/>
              <p:nvPr/>
            </p:nvSpPr>
            <p:spPr>
              <a:xfrm flipH="1">
                <a:off x="2342222" y="3381418"/>
                <a:ext cx="6938054" cy="164557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𝑝</m:t>
                          </m:r>
                        </m:sub>
                      </m:sSub>
                      <m:r>
                        <a:rPr lang="en-US" sz="1600" b="0" i="1" smtClean="0">
                          <a:latin typeface="Cambria Math" panose="02040503050406030204" pitchFamily="18" charset="0"/>
                        </a:rPr>
                        <m:t> </m:t>
                      </m:r>
                      <m:r>
                        <m:rPr>
                          <m:sty m:val="p"/>
                        </m:rPr>
                        <a:rPr lang="en-US" sz="1600" b="0" i="0" smtClean="0">
                          <a:latin typeface="Cambria Math" panose="02040503050406030204" pitchFamily="18" charset="0"/>
                        </a:rPr>
                        <m:t>is</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the</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index</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for</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pollutant</m:t>
                      </m:r>
                      <m:r>
                        <a:rPr lang="en-US" sz="1600" b="0" i="0" smtClean="0">
                          <a:latin typeface="Cambria Math" panose="02040503050406030204" pitchFamily="18" charset="0"/>
                        </a:rPr>
                        <m:t> </m:t>
                      </m:r>
                      <m:r>
                        <a:rPr lang="en-US" sz="1600" b="0" i="1" smtClean="0">
                          <a:latin typeface="Cambria Math" panose="02040503050406030204" pitchFamily="18" charset="0"/>
                        </a:rPr>
                        <m:t>𝑝</m:t>
                      </m:r>
                    </m:oMath>
                  </m:oMathPara>
                </a14:m>
                <a:endParaRPr lang="en-US" sz="1600" b="0" dirty="0"/>
              </a:p>
              <a:p>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𝐶</m:t>
                          </m:r>
                        </m:e>
                        <m:sub>
                          <m:r>
                            <a:rPr lang="en-US" sz="1600" i="1">
                              <a:latin typeface="Cambria Math" panose="02040503050406030204" pitchFamily="18" charset="0"/>
                            </a:rPr>
                            <m:t>𝑝</m:t>
                          </m:r>
                        </m:sub>
                      </m:sSub>
                      <m:r>
                        <a:rPr lang="en-US" sz="1600" i="1">
                          <a:latin typeface="Cambria Math" panose="02040503050406030204" pitchFamily="18" charset="0"/>
                        </a:rPr>
                        <m:t> </m:t>
                      </m:r>
                      <m:r>
                        <m:rPr>
                          <m:sty m:val="p"/>
                        </m:rPr>
                        <a:rPr lang="en-US" sz="1600">
                          <a:latin typeface="Cambria Math" panose="02040503050406030204" pitchFamily="18" charset="0"/>
                        </a:rPr>
                        <m:t>is</m:t>
                      </m:r>
                      <m:r>
                        <a:rPr lang="en-US" sz="1600">
                          <a:latin typeface="Cambria Math" panose="02040503050406030204" pitchFamily="18" charset="0"/>
                        </a:rPr>
                        <m:t> </m:t>
                      </m:r>
                      <m:r>
                        <m:rPr>
                          <m:sty m:val="p"/>
                        </m:rPr>
                        <a:rPr lang="en-US" sz="1600">
                          <a:latin typeface="Cambria Math" panose="02040503050406030204" pitchFamily="18" charset="0"/>
                        </a:rPr>
                        <m:t>the</m:t>
                      </m:r>
                      <m:r>
                        <a:rPr lang="en-US" sz="1600">
                          <a:latin typeface="Cambria Math" panose="02040503050406030204" pitchFamily="18" charset="0"/>
                        </a:rPr>
                        <m:t> </m:t>
                      </m:r>
                      <m:r>
                        <m:rPr>
                          <m:sty m:val="p"/>
                        </m:rPr>
                        <a:rPr lang="en-US" sz="1600" b="0" i="0" smtClean="0">
                          <a:latin typeface="Cambria Math" panose="02040503050406030204" pitchFamily="18" charset="0"/>
                        </a:rPr>
                        <m:t>truncated</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concentration</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of</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pollutant</m:t>
                      </m:r>
                      <m:r>
                        <a:rPr lang="en-US" sz="1600" b="0" i="0" smtClean="0">
                          <a:latin typeface="Cambria Math" panose="02040503050406030204" pitchFamily="18" charset="0"/>
                        </a:rPr>
                        <m:t> </m:t>
                      </m:r>
                      <m:r>
                        <a:rPr lang="en-US" sz="1600" b="0" i="1" smtClean="0">
                          <a:latin typeface="Cambria Math" panose="02040503050406030204" pitchFamily="18" charset="0"/>
                        </a:rPr>
                        <m:t>𝑝</m:t>
                      </m:r>
                    </m:oMath>
                  </m:oMathPara>
                </a14:m>
                <a:endParaRPr lang="en-US" sz="1600" b="0" dirty="0"/>
              </a:p>
              <a:p>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𝐵𝐻</m:t>
                          </m:r>
                        </m:e>
                        <m:sub>
                          <m:r>
                            <a:rPr lang="en-US" sz="1600" b="0" i="1" smtClean="0">
                              <a:latin typeface="Cambria Math" panose="02040503050406030204" pitchFamily="18" charset="0"/>
                            </a:rPr>
                            <m:t>𝐻𝐼</m:t>
                          </m:r>
                        </m:sub>
                      </m:sSub>
                      <m:r>
                        <a:rPr lang="en-US" sz="1600" i="1">
                          <a:latin typeface="Cambria Math" panose="02040503050406030204" pitchFamily="18" charset="0"/>
                        </a:rPr>
                        <m:t> </m:t>
                      </m:r>
                      <m:r>
                        <m:rPr>
                          <m:sty m:val="p"/>
                        </m:rPr>
                        <a:rPr lang="en-US" sz="1600">
                          <a:latin typeface="Cambria Math" panose="02040503050406030204" pitchFamily="18" charset="0"/>
                        </a:rPr>
                        <m:t>is</m:t>
                      </m:r>
                      <m:r>
                        <a:rPr lang="en-US" sz="1600">
                          <a:latin typeface="Cambria Math" panose="02040503050406030204" pitchFamily="18" charset="0"/>
                        </a:rPr>
                        <m:t> </m:t>
                      </m:r>
                      <m:r>
                        <m:rPr>
                          <m:sty m:val="p"/>
                        </m:rPr>
                        <a:rPr lang="en-US" sz="1600">
                          <a:latin typeface="Cambria Math" panose="02040503050406030204" pitchFamily="18" charset="0"/>
                        </a:rPr>
                        <m:t>the</m:t>
                      </m:r>
                      <m:r>
                        <a:rPr lang="en-US" sz="1600">
                          <a:latin typeface="Cambria Math" panose="02040503050406030204" pitchFamily="18" charset="0"/>
                        </a:rPr>
                        <m:t> </m:t>
                      </m:r>
                      <m:r>
                        <m:rPr>
                          <m:sty m:val="p"/>
                        </m:rPr>
                        <a:rPr lang="en-US" sz="1600" b="0" i="0" smtClean="0">
                          <a:latin typeface="Cambria Math" panose="02040503050406030204" pitchFamily="18" charset="0"/>
                        </a:rPr>
                        <m:t>concentration</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breakpoint</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that</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is</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greater</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than</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or</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equal</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to</m:t>
                      </m:r>
                      <m:r>
                        <a:rPr lang="en-US" sz="1600" b="0" i="0" smtClean="0">
                          <a:latin typeface="Cambria Math" panose="02040503050406030204" pitchFamily="18" charset="0"/>
                        </a:rPr>
                        <m:t> </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𝐶</m:t>
                          </m:r>
                        </m:e>
                        <m:sub>
                          <m:r>
                            <a:rPr lang="en-US" sz="1600" b="0" i="1" smtClean="0">
                              <a:latin typeface="Cambria Math" panose="02040503050406030204" pitchFamily="18" charset="0"/>
                            </a:rPr>
                            <m:t>𝑝</m:t>
                          </m:r>
                        </m:sub>
                      </m:sSub>
                    </m:oMath>
                  </m:oMathPara>
                </a14:m>
                <a:endParaRPr lang="en-US" sz="1600" b="0" dirty="0"/>
              </a:p>
              <a:p>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𝐵𝐻</m:t>
                          </m:r>
                        </m:e>
                        <m:sub>
                          <m:r>
                            <a:rPr lang="en-US" sz="1600" b="0" i="1" smtClean="0">
                              <a:latin typeface="Cambria Math" panose="02040503050406030204" pitchFamily="18" charset="0"/>
                            </a:rPr>
                            <m:t>𝐿𝑂</m:t>
                          </m:r>
                        </m:sub>
                      </m:sSub>
                      <m:r>
                        <a:rPr lang="en-US" sz="1600" i="1">
                          <a:latin typeface="Cambria Math" panose="02040503050406030204" pitchFamily="18" charset="0"/>
                        </a:rPr>
                        <m:t> </m:t>
                      </m:r>
                      <m:r>
                        <m:rPr>
                          <m:sty m:val="p"/>
                        </m:rPr>
                        <a:rPr lang="en-US" sz="1600">
                          <a:latin typeface="Cambria Math" panose="02040503050406030204" pitchFamily="18" charset="0"/>
                        </a:rPr>
                        <m:t>is</m:t>
                      </m:r>
                      <m:r>
                        <a:rPr lang="en-US" sz="1600">
                          <a:latin typeface="Cambria Math" panose="02040503050406030204" pitchFamily="18" charset="0"/>
                        </a:rPr>
                        <m:t> </m:t>
                      </m:r>
                      <m:r>
                        <m:rPr>
                          <m:sty m:val="p"/>
                        </m:rPr>
                        <a:rPr lang="en-US" sz="1600">
                          <a:latin typeface="Cambria Math" panose="02040503050406030204" pitchFamily="18" charset="0"/>
                        </a:rPr>
                        <m:t>the</m:t>
                      </m:r>
                      <m:r>
                        <a:rPr lang="en-US" sz="1600">
                          <a:latin typeface="Cambria Math" panose="02040503050406030204" pitchFamily="18" charset="0"/>
                        </a:rPr>
                        <m:t> </m:t>
                      </m:r>
                      <m:r>
                        <m:rPr>
                          <m:sty m:val="p"/>
                        </m:rPr>
                        <a:rPr lang="en-US" sz="1600">
                          <a:latin typeface="Cambria Math" panose="02040503050406030204" pitchFamily="18" charset="0"/>
                        </a:rPr>
                        <m:t>concentration</m:t>
                      </m:r>
                      <m:r>
                        <a:rPr lang="en-US" sz="1600">
                          <a:latin typeface="Cambria Math" panose="02040503050406030204" pitchFamily="18" charset="0"/>
                        </a:rPr>
                        <m:t> </m:t>
                      </m:r>
                      <m:r>
                        <m:rPr>
                          <m:sty m:val="p"/>
                        </m:rPr>
                        <a:rPr lang="en-US" sz="1600">
                          <a:latin typeface="Cambria Math" panose="02040503050406030204" pitchFamily="18" charset="0"/>
                        </a:rPr>
                        <m:t>breakpoint</m:t>
                      </m:r>
                      <m:r>
                        <a:rPr lang="en-US" sz="1600">
                          <a:latin typeface="Cambria Math" panose="02040503050406030204" pitchFamily="18" charset="0"/>
                        </a:rPr>
                        <m:t> </m:t>
                      </m:r>
                      <m:r>
                        <m:rPr>
                          <m:sty m:val="p"/>
                        </m:rPr>
                        <a:rPr lang="en-US" sz="1600">
                          <a:latin typeface="Cambria Math" panose="02040503050406030204" pitchFamily="18" charset="0"/>
                        </a:rPr>
                        <m:t>that</m:t>
                      </m:r>
                      <m:r>
                        <a:rPr lang="en-US" sz="1600">
                          <a:latin typeface="Cambria Math" panose="02040503050406030204" pitchFamily="18" charset="0"/>
                        </a:rPr>
                        <m:t> </m:t>
                      </m:r>
                      <m:r>
                        <m:rPr>
                          <m:sty m:val="p"/>
                        </m:rPr>
                        <a:rPr lang="en-US" sz="1600">
                          <a:latin typeface="Cambria Math" panose="02040503050406030204" pitchFamily="18" charset="0"/>
                        </a:rPr>
                        <m:t>is</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less</m:t>
                      </m:r>
                      <m:r>
                        <a:rPr lang="en-US" sz="1600">
                          <a:latin typeface="Cambria Math" panose="02040503050406030204" pitchFamily="18" charset="0"/>
                        </a:rPr>
                        <m:t> </m:t>
                      </m:r>
                      <m:r>
                        <m:rPr>
                          <m:sty m:val="p"/>
                        </m:rPr>
                        <a:rPr lang="en-US" sz="1600">
                          <a:latin typeface="Cambria Math" panose="02040503050406030204" pitchFamily="18" charset="0"/>
                        </a:rPr>
                        <m:t>than</m:t>
                      </m:r>
                      <m:r>
                        <a:rPr lang="en-US" sz="1600">
                          <a:latin typeface="Cambria Math" panose="02040503050406030204" pitchFamily="18" charset="0"/>
                        </a:rPr>
                        <m:t> </m:t>
                      </m:r>
                      <m:r>
                        <m:rPr>
                          <m:sty m:val="p"/>
                        </m:rPr>
                        <a:rPr lang="en-US" sz="1600">
                          <a:latin typeface="Cambria Math" panose="02040503050406030204" pitchFamily="18" charset="0"/>
                        </a:rPr>
                        <m:t>or</m:t>
                      </m:r>
                      <m:r>
                        <a:rPr lang="en-US" sz="1600">
                          <a:latin typeface="Cambria Math" panose="02040503050406030204" pitchFamily="18" charset="0"/>
                        </a:rPr>
                        <m:t> </m:t>
                      </m:r>
                      <m:r>
                        <m:rPr>
                          <m:sty m:val="p"/>
                        </m:rPr>
                        <a:rPr lang="en-US" sz="1600">
                          <a:latin typeface="Cambria Math" panose="02040503050406030204" pitchFamily="18" charset="0"/>
                        </a:rPr>
                        <m:t>equal</m:t>
                      </m:r>
                      <m:r>
                        <a:rPr lang="en-US" sz="1600">
                          <a:latin typeface="Cambria Math" panose="02040503050406030204" pitchFamily="18" charset="0"/>
                        </a:rPr>
                        <m:t> </m:t>
                      </m:r>
                      <m:r>
                        <m:rPr>
                          <m:sty m:val="p"/>
                        </m:rPr>
                        <a:rPr lang="en-US" sz="1600">
                          <a:latin typeface="Cambria Math" panose="02040503050406030204" pitchFamily="18" charset="0"/>
                        </a:rPr>
                        <m:t>to</m:t>
                      </m:r>
                      <m:r>
                        <a:rPr lang="en-US" sz="1600">
                          <a:latin typeface="Cambria Math" panose="02040503050406030204" pitchFamily="18" charset="0"/>
                        </a:rPr>
                        <m:t> </m:t>
                      </m:r>
                      <m:sSub>
                        <m:sSubPr>
                          <m:ctrlPr>
                            <a:rPr lang="en-US" sz="1600" i="1">
                              <a:latin typeface="Cambria Math" panose="02040503050406030204" pitchFamily="18" charset="0"/>
                            </a:rPr>
                          </m:ctrlPr>
                        </m:sSubPr>
                        <m:e>
                          <m:r>
                            <a:rPr lang="en-US" sz="1600" i="1">
                              <a:latin typeface="Cambria Math" panose="02040503050406030204" pitchFamily="18" charset="0"/>
                            </a:rPr>
                            <m:t>𝐶</m:t>
                          </m:r>
                        </m:e>
                        <m:sub>
                          <m:r>
                            <a:rPr lang="en-US" sz="1600" i="1">
                              <a:latin typeface="Cambria Math" panose="02040503050406030204" pitchFamily="18" charset="0"/>
                            </a:rPr>
                            <m:t>𝑝</m:t>
                          </m:r>
                        </m:sub>
                      </m:sSub>
                    </m:oMath>
                  </m:oMathPara>
                </a14:m>
                <a:endParaRPr lang="en-US" sz="1600" b="0" dirty="0"/>
              </a:p>
              <a:p>
                <a:pPr/>
                <a14:m>
                  <m:oMathPara xmlns:m="http://schemas.openxmlformats.org/officeDocument/2006/math">
                    <m:oMathParaPr>
                      <m:jc m:val="left"/>
                    </m:oMathParaPr>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𝐻𝑖</m:t>
                          </m:r>
                        </m:sub>
                      </m:sSub>
                      <m:r>
                        <a:rPr lang="en-US" sz="1600" i="1">
                          <a:latin typeface="Cambria Math" panose="02040503050406030204" pitchFamily="18" charset="0"/>
                        </a:rPr>
                        <m:t> </m:t>
                      </m:r>
                      <m:r>
                        <m:rPr>
                          <m:sty m:val="p"/>
                        </m:rPr>
                        <a:rPr lang="en-US" sz="1600">
                          <a:latin typeface="Cambria Math" panose="02040503050406030204" pitchFamily="18" charset="0"/>
                        </a:rPr>
                        <m:t>is</m:t>
                      </m:r>
                      <m:r>
                        <a:rPr lang="en-US" sz="1600" b="0" i="1" smtClean="0">
                          <a:latin typeface="Cambria Math" panose="02040503050406030204" pitchFamily="18" charset="0"/>
                        </a:rPr>
                        <m:t> </m:t>
                      </m:r>
                      <m:r>
                        <m:rPr>
                          <m:sty m:val="p"/>
                        </m:rPr>
                        <a:rPr lang="en-US" sz="1600" b="0" i="0" smtClean="0">
                          <a:latin typeface="Cambria Math" panose="02040503050406030204" pitchFamily="18" charset="0"/>
                        </a:rPr>
                        <m:t>the</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AQI</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value</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corresponding</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to</m:t>
                      </m:r>
                      <m:r>
                        <a:rPr lang="en-US" sz="1600" b="0" i="0" smtClean="0">
                          <a:latin typeface="Cambria Math" panose="02040503050406030204" pitchFamily="18" charset="0"/>
                        </a:rPr>
                        <m:t> </m:t>
                      </m:r>
                      <m:r>
                        <a:rPr lang="en-US" sz="1600" b="0" i="1" smtClean="0">
                          <a:latin typeface="Cambria Math" panose="02040503050406030204" pitchFamily="18" charset="0"/>
                        </a:rPr>
                        <m:t>𝐵</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𝐻𝐼</m:t>
                          </m:r>
                        </m:sub>
                      </m:sSub>
                    </m:oMath>
                  </m:oMathPara>
                </a14:m>
                <a:endParaRPr lang="en-US" sz="1600" b="0" dirty="0"/>
              </a:p>
              <a:p>
                <a:pPr/>
                <a14:m>
                  <m:oMathPara xmlns:m="http://schemas.openxmlformats.org/officeDocument/2006/math">
                    <m:oMathParaPr>
                      <m:jc m:val="left"/>
                    </m:oMathParaPr>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b="0" i="1" smtClean="0">
                              <a:latin typeface="Cambria Math" panose="02040503050406030204" pitchFamily="18" charset="0"/>
                            </a:rPr>
                            <m:t>𝐿𝑜</m:t>
                          </m:r>
                        </m:sub>
                      </m:sSub>
                      <m:r>
                        <a:rPr lang="en-US" sz="1600" i="1">
                          <a:latin typeface="Cambria Math" panose="02040503050406030204" pitchFamily="18" charset="0"/>
                        </a:rPr>
                        <m:t> </m:t>
                      </m:r>
                      <m:r>
                        <m:rPr>
                          <m:sty m:val="p"/>
                        </m:rPr>
                        <a:rPr lang="en-US" sz="1600">
                          <a:latin typeface="Cambria Math" panose="02040503050406030204" pitchFamily="18" charset="0"/>
                        </a:rPr>
                        <m:t>is</m:t>
                      </m:r>
                      <m:r>
                        <a:rPr lang="en-US" sz="1600">
                          <a:latin typeface="Cambria Math" panose="02040503050406030204" pitchFamily="18" charset="0"/>
                        </a:rPr>
                        <m:t> </m:t>
                      </m:r>
                      <m:r>
                        <m:rPr>
                          <m:sty m:val="p"/>
                        </m:rPr>
                        <a:rPr lang="en-US" sz="1600">
                          <a:latin typeface="Cambria Math" panose="02040503050406030204" pitchFamily="18" charset="0"/>
                        </a:rPr>
                        <m:t>the</m:t>
                      </m:r>
                      <m:r>
                        <a:rPr lang="en-US" sz="1600">
                          <a:latin typeface="Cambria Math" panose="02040503050406030204" pitchFamily="18" charset="0"/>
                        </a:rPr>
                        <m:t> </m:t>
                      </m:r>
                      <m:r>
                        <m:rPr>
                          <m:sty m:val="p"/>
                        </m:rPr>
                        <a:rPr lang="en-US" sz="1600" b="0" i="0" smtClean="0">
                          <a:latin typeface="Cambria Math" panose="02040503050406030204" pitchFamily="18" charset="0"/>
                        </a:rPr>
                        <m:t>AQI</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value</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corresponding</m:t>
                      </m:r>
                      <m:r>
                        <a:rPr lang="en-US" sz="1600" b="0" i="0" smtClean="0">
                          <a:latin typeface="Cambria Math" panose="02040503050406030204" pitchFamily="18" charset="0"/>
                        </a:rPr>
                        <m:t> </m:t>
                      </m:r>
                      <m:r>
                        <m:rPr>
                          <m:sty m:val="p"/>
                        </m:rPr>
                        <a:rPr lang="en-US" sz="1600" b="0" i="0" smtClean="0">
                          <a:latin typeface="Cambria Math" panose="02040503050406030204" pitchFamily="18" charset="0"/>
                        </a:rPr>
                        <m:t>to</m:t>
                      </m:r>
                      <m:r>
                        <a:rPr lang="en-US" sz="1600" b="0" i="0" smtClean="0">
                          <a:latin typeface="Cambria Math" panose="02040503050406030204" pitchFamily="18" charset="0"/>
                        </a:rPr>
                        <m:t> </m:t>
                      </m:r>
                      <m:r>
                        <a:rPr lang="en-US" sz="1600" b="0" i="1" smtClean="0">
                          <a:latin typeface="Cambria Math" panose="02040503050406030204" pitchFamily="18" charset="0"/>
                        </a:rPr>
                        <m:t>𝐵</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𝑃</m:t>
                          </m:r>
                        </m:e>
                        <m:sub>
                          <m:r>
                            <a:rPr lang="en-US" sz="1600" b="0" i="1" smtClean="0">
                              <a:latin typeface="Cambria Math" panose="02040503050406030204" pitchFamily="18" charset="0"/>
                            </a:rPr>
                            <m:t>𝐿𝑜</m:t>
                          </m:r>
                        </m:sub>
                      </m:sSub>
                    </m:oMath>
                  </m:oMathPara>
                </a14:m>
                <a:endParaRPr lang="en-US" sz="1600" dirty="0"/>
              </a:p>
            </p:txBody>
          </p:sp>
        </mc:Choice>
        <mc:Fallback xmlns="">
          <p:sp>
            <p:nvSpPr>
              <p:cNvPr id="7" name="TextBox 6">
                <a:extLst>
                  <a:ext uri="{FF2B5EF4-FFF2-40B4-BE49-F238E27FC236}">
                    <a16:creationId xmlns:a16="http://schemas.microsoft.com/office/drawing/2014/main" id="{24D6F81A-C3EA-2F0D-53D7-19E8938D2F69}"/>
                  </a:ext>
                </a:extLst>
              </p:cNvPr>
              <p:cNvSpPr txBox="1">
                <a:spLocks noRot="1" noChangeAspect="1" noMove="1" noResize="1" noEditPoints="1" noAdjustHandles="1" noChangeArrowheads="1" noChangeShapeType="1" noTextEdit="1"/>
              </p:cNvSpPr>
              <p:nvPr/>
            </p:nvSpPr>
            <p:spPr>
              <a:xfrm flipH="1">
                <a:off x="2342222" y="3381418"/>
                <a:ext cx="6938054" cy="1645579"/>
              </a:xfrm>
              <a:prstGeom prst="rect">
                <a:avLst/>
              </a:prstGeom>
              <a:blipFill>
                <a:blip r:embed="rId4"/>
                <a:stretch>
                  <a:fillRect b="-18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1E4CB0F-0FBE-94B0-5CC0-95DC514FF1C3}"/>
                  </a:ext>
                </a:extLst>
              </p:cNvPr>
              <p:cNvSpPr txBox="1"/>
              <p:nvPr/>
            </p:nvSpPr>
            <p:spPr>
              <a:xfrm>
                <a:off x="6649961" y="4976542"/>
                <a:ext cx="4160001" cy="1660134"/>
              </a:xfrm>
              <a:prstGeom prst="rect">
                <a:avLst/>
              </a:prstGeom>
              <a:solidFill>
                <a:schemeClr val="bg1">
                  <a:lumMod val="95000"/>
                </a:schemeClr>
              </a:solidFill>
              <a:ln>
                <a:noFill/>
              </a:ln>
            </p:spPr>
            <p:txBody>
              <a:bodyPr wrap="square" rtlCol="0">
                <a:spAutoFit/>
              </a:bodyPr>
              <a:lstStyle/>
              <a:p>
                <a:r>
                  <a:rPr lang="en-US" sz="1400" u="sng" dirty="0"/>
                  <a:t>Example:</a:t>
                </a:r>
              </a:p>
              <a:p>
                <a:pPr>
                  <a:lnSpc>
                    <a:spcPct val="150000"/>
                  </a:lnSpc>
                </a:pPr>
                <a:r>
                  <a:rPr lang="en-US" sz="1400" dirty="0"/>
                  <a:t>O</a:t>
                </a:r>
                <a:r>
                  <a:rPr lang="en-US" sz="1400" baseline="-25000" dirty="0"/>
                  <a:t>3</a:t>
                </a:r>
                <a:r>
                  <a:rPr lang="en-US" sz="1400" dirty="0"/>
                  <a:t>: </a:t>
                </a:r>
                <a14:m>
                  <m:oMath xmlns:m="http://schemas.openxmlformats.org/officeDocument/2006/math">
                    <m:f>
                      <m:fPr>
                        <m:ctrlPr>
                          <a:rPr lang="en-US" sz="1400" i="1">
                            <a:latin typeface="Cambria Math" panose="02040503050406030204" pitchFamily="18" charset="0"/>
                          </a:rPr>
                        </m:ctrlPr>
                      </m:fPr>
                      <m:num>
                        <m:r>
                          <a:rPr lang="en-US" sz="1400" b="0" i="1" smtClean="0">
                            <a:latin typeface="Cambria Math" panose="02040503050406030204" pitchFamily="18" charset="0"/>
                          </a:rPr>
                          <m:t>150</m:t>
                        </m:r>
                        <m:r>
                          <a:rPr lang="en-US" sz="1400" i="1">
                            <a:latin typeface="Cambria Math" panose="02040503050406030204" pitchFamily="18" charset="0"/>
                          </a:rPr>
                          <m:t>−</m:t>
                        </m:r>
                        <m:r>
                          <a:rPr lang="en-US" sz="1400" b="0" i="1" smtClean="0">
                            <a:latin typeface="Cambria Math" panose="02040503050406030204" pitchFamily="18" charset="0"/>
                          </a:rPr>
                          <m:t>101</m:t>
                        </m:r>
                      </m:num>
                      <m:den>
                        <m:r>
                          <a:rPr lang="en-US" sz="1400" b="0" i="1" smtClean="0">
                            <a:latin typeface="Cambria Math" panose="02040503050406030204" pitchFamily="18" charset="0"/>
                          </a:rPr>
                          <m:t>0.085</m:t>
                        </m:r>
                        <m:r>
                          <a:rPr lang="en-US" sz="1400" i="1">
                            <a:latin typeface="Cambria Math" panose="02040503050406030204" pitchFamily="18" charset="0"/>
                          </a:rPr>
                          <m:t>−</m:t>
                        </m:r>
                        <m:r>
                          <a:rPr lang="en-US" sz="1400" b="0" i="1" smtClean="0">
                            <a:latin typeface="Cambria Math" panose="02040503050406030204" pitchFamily="18" charset="0"/>
                          </a:rPr>
                          <m:t>0.071</m:t>
                        </m:r>
                      </m:den>
                    </m:f>
                    <m:d>
                      <m:dPr>
                        <m:ctrlPr>
                          <a:rPr lang="en-US" sz="1400" i="1">
                            <a:latin typeface="Cambria Math" panose="02040503050406030204" pitchFamily="18" charset="0"/>
                          </a:rPr>
                        </m:ctrlPr>
                      </m:dPr>
                      <m:e>
                        <m:r>
                          <a:rPr lang="en-US" sz="1400" b="0" i="1" smtClean="0">
                            <a:latin typeface="Cambria Math" panose="02040503050406030204" pitchFamily="18" charset="0"/>
                          </a:rPr>
                          <m:t>0.078</m:t>
                        </m:r>
                        <m:r>
                          <a:rPr lang="en-US" sz="1400" i="1">
                            <a:latin typeface="Cambria Math" panose="02040503050406030204" pitchFamily="18" charset="0"/>
                          </a:rPr>
                          <m:t>−</m:t>
                        </m:r>
                        <m:r>
                          <a:rPr lang="en-US" sz="1400" b="0" i="1" smtClean="0">
                            <a:latin typeface="Cambria Math" panose="02040503050406030204" pitchFamily="18" charset="0"/>
                          </a:rPr>
                          <m:t>0.071</m:t>
                        </m:r>
                      </m:e>
                    </m:d>
                    <m:r>
                      <a:rPr lang="en-US" sz="1400" b="0" i="1" smtClean="0">
                        <a:latin typeface="Cambria Math" panose="02040503050406030204" pitchFamily="18" charset="0"/>
                      </a:rPr>
                      <m:t>+101=126</m:t>
                    </m:r>
                  </m:oMath>
                </a14:m>
                <a:endParaRPr lang="en-US" sz="1400" dirty="0"/>
              </a:p>
              <a:p>
                <a:pPr>
                  <a:lnSpc>
                    <a:spcPct val="150000"/>
                  </a:lnSpc>
                </a:pPr>
                <a:r>
                  <a:rPr lang="en-US" sz="1400" dirty="0"/>
                  <a:t>PM</a:t>
                </a:r>
                <a:r>
                  <a:rPr lang="en-US" sz="1400" baseline="-25000" dirty="0"/>
                  <a:t>2.5</a:t>
                </a:r>
                <a:r>
                  <a:rPr lang="en-US" sz="1400" dirty="0"/>
                  <a:t>: </a:t>
                </a:r>
                <a14:m>
                  <m:oMath xmlns:m="http://schemas.openxmlformats.org/officeDocument/2006/math">
                    <m:f>
                      <m:fPr>
                        <m:ctrlPr>
                          <a:rPr lang="en-US" sz="1400" i="1">
                            <a:latin typeface="Cambria Math" panose="02040503050406030204" pitchFamily="18" charset="0"/>
                          </a:rPr>
                        </m:ctrlPr>
                      </m:fPr>
                      <m:num>
                        <m:r>
                          <a:rPr lang="en-US" sz="1400" b="0" i="1" smtClean="0">
                            <a:latin typeface="Cambria Math" panose="02040503050406030204" pitchFamily="18" charset="0"/>
                          </a:rPr>
                          <m:t>150</m:t>
                        </m:r>
                        <m:r>
                          <a:rPr lang="en-US" sz="1400" i="1">
                            <a:latin typeface="Cambria Math" panose="02040503050406030204" pitchFamily="18" charset="0"/>
                          </a:rPr>
                          <m:t>−</m:t>
                        </m:r>
                        <m:r>
                          <a:rPr lang="en-US" sz="1400" b="0" i="1" smtClean="0">
                            <a:latin typeface="Cambria Math" panose="02040503050406030204" pitchFamily="18" charset="0"/>
                          </a:rPr>
                          <m:t>101</m:t>
                        </m:r>
                      </m:num>
                      <m:den>
                        <m:r>
                          <a:rPr lang="en-US" sz="1400" b="0" i="1" smtClean="0">
                            <a:latin typeface="Cambria Math" panose="02040503050406030204" pitchFamily="18" charset="0"/>
                          </a:rPr>
                          <m:t>55.4</m:t>
                        </m:r>
                        <m:r>
                          <a:rPr lang="en-US" sz="1400" i="1">
                            <a:latin typeface="Cambria Math" panose="02040503050406030204" pitchFamily="18" charset="0"/>
                          </a:rPr>
                          <m:t>−</m:t>
                        </m:r>
                        <m:r>
                          <a:rPr lang="en-US" sz="1400" b="0" i="1" smtClean="0">
                            <a:latin typeface="Cambria Math" panose="02040503050406030204" pitchFamily="18" charset="0"/>
                          </a:rPr>
                          <m:t>35.5</m:t>
                        </m:r>
                      </m:den>
                    </m:f>
                    <m:d>
                      <m:dPr>
                        <m:ctrlPr>
                          <a:rPr lang="en-US" sz="1400" i="1">
                            <a:latin typeface="Cambria Math" panose="02040503050406030204" pitchFamily="18" charset="0"/>
                          </a:rPr>
                        </m:ctrlPr>
                      </m:dPr>
                      <m:e>
                        <m:r>
                          <a:rPr lang="en-US" sz="1400" b="0" i="1" smtClean="0">
                            <a:latin typeface="Cambria Math" panose="02040503050406030204" pitchFamily="18" charset="0"/>
                          </a:rPr>
                          <m:t>35.9</m:t>
                        </m:r>
                        <m:r>
                          <a:rPr lang="en-US" sz="1400" i="1">
                            <a:latin typeface="Cambria Math" panose="02040503050406030204" pitchFamily="18" charset="0"/>
                          </a:rPr>
                          <m:t>−</m:t>
                        </m:r>
                        <m:r>
                          <a:rPr lang="en-US" sz="1400" b="0" i="1" smtClean="0">
                            <a:latin typeface="Cambria Math" panose="02040503050406030204" pitchFamily="18" charset="0"/>
                          </a:rPr>
                          <m:t>35.5</m:t>
                        </m:r>
                      </m:e>
                    </m:d>
                    <m:r>
                      <a:rPr lang="en-US" sz="1400" b="0" i="1" smtClean="0">
                        <a:latin typeface="Cambria Math" panose="02040503050406030204" pitchFamily="18" charset="0"/>
                      </a:rPr>
                      <m:t>+101=102</m:t>
                    </m:r>
                  </m:oMath>
                </a14:m>
                <a:endParaRPr lang="en-US" sz="1400" dirty="0"/>
              </a:p>
              <a:p>
                <a:pPr>
                  <a:lnSpc>
                    <a:spcPct val="150000"/>
                  </a:lnSpc>
                </a:pPr>
                <a:r>
                  <a:rPr lang="en-US" sz="1400" dirty="0"/>
                  <a:t>CO: </a:t>
                </a:r>
                <a14:m>
                  <m:oMath xmlns:m="http://schemas.openxmlformats.org/officeDocument/2006/math">
                    <m:f>
                      <m:fPr>
                        <m:ctrlPr>
                          <a:rPr lang="en-US" sz="1400" i="1">
                            <a:latin typeface="Cambria Math" panose="02040503050406030204" pitchFamily="18" charset="0"/>
                          </a:rPr>
                        </m:ctrlPr>
                      </m:fPr>
                      <m:num>
                        <m:r>
                          <a:rPr lang="en-US" sz="1400" b="0" i="1" smtClean="0">
                            <a:latin typeface="Cambria Math" panose="02040503050406030204" pitchFamily="18" charset="0"/>
                          </a:rPr>
                          <m:t>100</m:t>
                        </m:r>
                        <m:r>
                          <a:rPr lang="en-US" sz="1400" i="1">
                            <a:latin typeface="Cambria Math" panose="02040503050406030204" pitchFamily="18" charset="0"/>
                          </a:rPr>
                          <m:t>−</m:t>
                        </m:r>
                        <m:r>
                          <a:rPr lang="en-US" sz="1400" b="0" i="1" smtClean="0">
                            <a:latin typeface="Cambria Math" panose="02040503050406030204" pitchFamily="18" charset="0"/>
                          </a:rPr>
                          <m:t>51</m:t>
                        </m:r>
                      </m:num>
                      <m:den>
                        <m:r>
                          <a:rPr lang="en-US" sz="1400" b="0" i="1" smtClean="0">
                            <a:latin typeface="Cambria Math" panose="02040503050406030204" pitchFamily="18" charset="0"/>
                          </a:rPr>
                          <m:t>9.4</m:t>
                        </m:r>
                        <m:r>
                          <a:rPr lang="en-US" sz="1400" i="1">
                            <a:latin typeface="Cambria Math" panose="02040503050406030204" pitchFamily="18" charset="0"/>
                          </a:rPr>
                          <m:t>−</m:t>
                        </m:r>
                        <m:r>
                          <a:rPr lang="en-US" sz="1400" b="0" i="1" smtClean="0">
                            <a:latin typeface="Cambria Math" panose="02040503050406030204" pitchFamily="18" charset="0"/>
                          </a:rPr>
                          <m:t>4.5</m:t>
                        </m:r>
                      </m:den>
                    </m:f>
                    <m:d>
                      <m:dPr>
                        <m:ctrlPr>
                          <a:rPr lang="en-US" sz="1400" i="1">
                            <a:latin typeface="Cambria Math" panose="02040503050406030204" pitchFamily="18" charset="0"/>
                          </a:rPr>
                        </m:ctrlPr>
                      </m:dPr>
                      <m:e>
                        <m:r>
                          <a:rPr lang="en-US" sz="1400" b="0" i="1" smtClean="0">
                            <a:latin typeface="Cambria Math" panose="02040503050406030204" pitchFamily="18" charset="0"/>
                          </a:rPr>
                          <m:t>8.4</m:t>
                        </m:r>
                        <m:r>
                          <a:rPr lang="en-US" sz="1400" i="1">
                            <a:latin typeface="Cambria Math" panose="02040503050406030204" pitchFamily="18" charset="0"/>
                          </a:rPr>
                          <m:t>−</m:t>
                        </m:r>
                        <m:r>
                          <a:rPr lang="en-US" sz="1400" b="0" i="1" smtClean="0">
                            <a:latin typeface="Cambria Math" panose="02040503050406030204" pitchFamily="18" charset="0"/>
                          </a:rPr>
                          <m:t>4.5</m:t>
                        </m:r>
                      </m:e>
                    </m:d>
                    <m:r>
                      <a:rPr lang="en-US" sz="1400" i="1">
                        <a:latin typeface="Cambria Math" panose="02040503050406030204" pitchFamily="18" charset="0"/>
                      </a:rPr>
                      <m:t>+</m:t>
                    </m:r>
                    <m:r>
                      <a:rPr lang="en-US" sz="1400" b="0" i="1" smtClean="0">
                        <a:latin typeface="Cambria Math" panose="02040503050406030204" pitchFamily="18" charset="0"/>
                      </a:rPr>
                      <m:t>51=90</m:t>
                    </m:r>
                  </m:oMath>
                </a14:m>
                <a:endParaRPr lang="en-US" sz="1400" dirty="0"/>
              </a:p>
            </p:txBody>
          </p:sp>
        </mc:Choice>
        <mc:Fallback xmlns="">
          <p:sp>
            <p:nvSpPr>
              <p:cNvPr id="8" name="TextBox 7">
                <a:extLst>
                  <a:ext uri="{FF2B5EF4-FFF2-40B4-BE49-F238E27FC236}">
                    <a16:creationId xmlns:a16="http://schemas.microsoft.com/office/drawing/2014/main" id="{A1E4CB0F-0FBE-94B0-5CC0-95DC514FF1C3}"/>
                  </a:ext>
                </a:extLst>
              </p:cNvPr>
              <p:cNvSpPr txBox="1">
                <a:spLocks noRot="1" noChangeAspect="1" noMove="1" noResize="1" noEditPoints="1" noAdjustHandles="1" noChangeArrowheads="1" noChangeShapeType="1" noTextEdit="1"/>
              </p:cNvSpPr>
              <p:nvPr/>
            </p:nvSpPr>
            <p:spPr>
              <a:xfrm>
                <a:off x="6649961" y="4976542"/>
                <a:ext cx="4160001" cy="1660134"/>
              </a:xfrm>
              <a:prstGeom prst="rect">
                <a:avLst/>
              </a:prstGeom>
              <a:blipFill>
                <a:blip r:embed="rId5"/>
                <a:stretch>
                  <a:fillRect l="-440" t="-733"/>
                </a:stretch>
              </a:blipFill>
              <a:ln>
                <a:noFill/>
              </a:ln>
            </p:spPr>
            <p:txBody>
              <a:bodyPr/>
              <a:lstStyle/>
              <a:p>
                <a:r>
                  <a:rPr lang="en-US">
                    <a:noFill/>
                  </a:rPr>
                  <a:t> </a:t>
                </a:r>
              </a:p>
            </p:txBody>
          </p:sp>
        </mc:Fallback>
      </mc:AlternateContent>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16</a:t>
            </a:fld>
            <a:endParaRPr lang="en-US" sz="1000" dirty="0"/>
          </a:p>
        </p:txBody>
      </p:sp>
    </p:spTree>
    <p:extLst>
      <p:ext uri="{BB962C8B-B14F-4D97-AF65-F5344CB8AC3E}">
        <p14:creationId xmlns:p14="http://schemas.microsoft.com/office/powerpoint/2010/main" val="3093671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p:txBody>
          <a:bodyPr/>
          <a:lstStyle/>
          <a:p>
            <a:r>
              <a:rPr lang="en-US" dirty="0"/>
              <a:t>Calculating the AQI</a:t>
            </a:r>
          </a:p>
        </p:txBody>
      </p:sp>
      <p:sp>
        <p:nvSpPr>
          <p:cNvPr id="3" name="Content Placeholder 2">
            <a:extLst>
              <a:ext uri="{FF2B5EF4-FFF2-40B4-BE49-F238E27FC236}">
                <a16:creationId xmlns:a16="http://schemas.microsoft.com/office/drawing/2014/main" id="{738C31C5-15CD-4062-1CF8-9EE7D3CE1E0C}"/>
              </a:ext>
            </a:extLst>
          </p:cNvPr>
          <p:cNvSpPr>
            <a:spLocks noGrp="1"/>
          </p:cNvSpPr>
          <p:nvPr>
            <p:ph idx="1"/>
          </p:nvPr>
        </p:nvSpPr>
        <p:spPr>
          <a:xfrm>
            <a:off x="677334" y="2160590"/>
            <a:ext cx="10899148" cy="1320800"/>
          </a:xfrm>
        </p:spPr>
        <p:txBody>
          <a:bodyPr>
            <a:normAutofit/>
          </a:bodyPr>
          <a:lstStyle/>
          <a:p>
            <a:r>
              <a:rPr lang="en-US" sz="2400" dirty="0"/>
              <a:t>4. The AQI is the highest index value calculated and the associated responsible pollutant</a:t>
            </a:r>
          </a:p>
        </p:txBody>
      </p:sp>
      <p:sp>
        <p:nvSpPr>
          <p:cNvPr id="6" name="TextBox 5">
            <a:extLst>
              <a:ext uri="{FF2B5EF4-FFF2-40B4-BE49-F238E27FC236}">
                <a16:creationId xmlns:a16="http://schemas.microsoft.com/office/drawing/2014/main" id="{0EC1043A-45DA-3C4E-73D1-6EE686CC7335}"/>
              </a:ext>
            </a:extLst>
          </p:cNvPr>
          <p:cNvSpPr txBox="1"/>
          <p:nvPr/>
        </p:nvSpPr>
        <p:spPr>
          <a:xfrm>
            <a:off x="3699942" y="3429000"/>
            <a:ext cx="4853931" cy="2246769"/>
          </a:xfrm>
          <a:prstGeom prst="rect">
            <a:avLst/>
          </a:prstGeom>
          <a:solidFill>
            <a:schemeClr val="bg1">
              <a:lumMod val="95000"/>
            </a:schemeClr>
          </a:solidFill>
          <a:ln>
            <a:noFill/>
          </a:ln>
        </p:spPr>
        <p:txBody>
          <a:bodyPr wrap="square" rtlCol="0">
            <a:spAutoFit/>
          </a:bodyPr>
          <a:lstStyle/>
          <a:p>
            <a:r>
              <a:rPr lang="en-US" sz="2000" u="sng" dirty="0"/>
              <a:t>Example:</a:t>
            </a:r>
          </a:p>
          <a:p>
            <a:r>
              <a:rPr lang="en-US" sz="2000" dirty="0"/>
              <a:t>O</a:t>
            </a:r>
            <a:r>
              <a:rPr lang="en-US" sz="2000" baseline="-25000" dirty="0"/>
              <a:t>3</a:t>
            </a:r>
            <a:r>
              <a:rPr lang="en-US" sz="2000" dirty="0"/>
              <a:t>: 126</a:t>
            </a:r>
            <a:endParaRPr lang="en-US" sz="2000" b="0" dirty="0"/>
          </a:p>
          <a:p>
            <a:r>
              <a:rPr lang="en-US" sz="2000" dirty="0"/>
              <a:t>PM</a:t>
            </a:r>
            <a:r>
              <a:rPr lang="en-US" sz="2000" baseline="-25000" dirty="0"/>
              <a:t>2.5</a:t>
            </a:r>
            <a:r>
              <a:rPr lang="en-US" sz="2000" dirty="0"/>
              <a:t>: 102</a:t>
            </a:r>
          </a:p>
          <a:p>
            <a:r>
              <a:rPr lang="en-US" sz="2000" dirty="0"/>
              <a:t>CO: 90</a:t>
            </a:r>
          </a:p>
          <a:p>
            <a:endParaRPr lang="en-US" sz="2000" dirty="0"/>
          </a:p>
          <a:p>
            <a:r>
              <a:rPr lang="en-US" sz="2000" dirty="0"/>
              <a:t>The AQI is 126, with ozone as the responsible pollutant</a:t>
            </a:r>
          </a:p>
        </p:txBody>
      </p:sp>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17</a:t>
            </a:fld>
            <a:endParaRPr lang="en-US" sz="1000" dirty="0"/>
          </a:p>
        </p:txBody>
      </p:sp>
    </p:spTree>
    <p:extLst>
      <p:ext uri="{BB962C8B-B14F-4D97-AF65-F5344CB8AC3E}">
        <p14:creationId xmlns:p14="http://schemas.microsoft.com/office/powerpoint/2010/main" val="2540799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4619706" cy="5224724"/>
          </a:xfrm>
        </p:spPr>
        <p:txBody>
          <a:bodyPr anchor="ctr">
            <a:normAutofit/>
          </a:bodyPr>
          <a:lstStyle/>
          <a:p>
            <a:r>
              <a:rPr lang="en-US" sz="2000" dirty="0"/>
              <a:t>1. Intro to AQI</a:t>
            </a:r>
          </a:p>
          <a:p>
            <a:r>
              <a:rPr lang="en-US" sz="2000" dirty="0"/>
              <a:t>2. AQI Communication</a:t>
            </a:r>
          </a:p>
          <a:p>
            <a:r>
              <a:rPr lang="en-US" sz="2000" dirty="0"/>
              <a:t>3. Calculating AQI</a:t>
            </a:r>
          </a:p>
          <a:p>
            <a:r>
              <a:rPr lang="en-US" sz="2800" b="1" dirty="0"/>
              <a:t>4. Source Data</a:t>
            </a:r>
          </a:p>
          <a:p>
            <a:r>
              <a:rPr lang="en-US" sz="2000" dirty="0"/>
              <a:t>5. Example</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18</a:t>
            </a:fld>
            <a:endParaRPr lang="en-US"/>
          </a:p>
        </p:txBody>
      </p:sp>
      <p:sp>
        <p:nvSpPr>
          <p:cNvPr id="2" name="Title 1">
            <a:extLst>
              <a:ext uri="{FF2B5EF4-FFF2-40B4-BE49-F238E27FC236}">
                <a16:creationId xmlns:a16="http://schemas.microsoft.com/office/drawing/2014/main" id="{011037EB-9B03-656B-9316-2EAC3F82C0E9}"/>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4: Source Data</a:t>
            </a:r>
          </a:p>
        </p:txBody>
      </p:sp>
    </p:spTree>
    <p:extLst>
      <p:ext uri="{BB962C8B-B14F-4D97-AF65-F5344CB8AC3E}">
        <p14:creationId xmlns:p14="http://schemas.microsoft.com/office/powerpoint/2010/main" val="2892844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p:txBody>
          <a:bodyPr/>
          <a:lstStyle/>
          <a:p>
            <a:r>
              <a:rPr lang="en-US" dirty="0"/>
              <a:t>Source Data for AQIs</a:t>
            </a:r>
          </a:p>
        </p:txBody>
      </p:sp>
      <p:sp>
        <p:nvSpPr>
          <p:cNvPr id="3" name="Content Placeholder 2">
            <a:extLst>
              <a:ext uri="{FF2B5EF4-FFF2-40B4-BE49-F238E27FC236}">
                <a16:creationId xmlns:a16="http://schemas.microsoft.com/office/drawing/2014/main" id="{738C31C5-15CD-4062-1CF8-9EE7D3CE1E0C}"/>
              </a:ext>
            </a:extLst>
          </p:cNvPr>
          <p:cNvSpPr>
            <a:spLocks noGrp="1"/>
          </p:cNvSpPr>
          <p:nvPr>
            <p:ph idx="1"/>
          </p:nvPr>
        </p:nvSpPr>
        <p:spPr>
          <a:xfrm>
            <a:off x="677334" y="1628383"/>
            <a:ext cx="10899148" cy="5171131"/>
          </a:xfrm>
        </p:spPr>
        <p:txBody>
          <a:bodyPr vert="horz" lIns="91440" tIns="45720" rIns="91440" bIns="45720" rtlCol="0" anchor="t">
            <a:normAutofit/>
          </a:bodyPr>
          <a:lstStyle/>
          <a:p>
            <a:r>
              <a:rPr lang="en-US" sz="2400" dirty="0">
                <a:hlinkClick r:id="rId2"/>
              </a:rPr>
              <a:t>AirNow</a:t>
            </a:r>
            <a:r>
              <a:rPr lang="en-US" sz="2400" dirty="0"/>
              <a:t>: Federal Equivalency Monitors (FEMs) </a:t>
            </a:r>
          </a:p>
          <a:p>
            <a:pPr lvl="1"/>
            <a:r>
              <a:rPr lang="en-US" sz="2000" dirty="0"/>
              <a:t>Embassies monitor PM</a:t>
            </a:r>
            <a:r>
              <a:rPr lang="en-US" sz="2000" baseline="-25000" dirty="0"/>
              <a:t>2.5</a:t>
            </a:r>
            <a:endParaRPr lang="en-US" sz="2000" dirty="0"/>
          </a:p>
          <a:p>
            <a:r>
              <a:rPr lang="en-US" sz="2400" dirty="0" err="1"/>
              <a:t>IQAir</a:t>
            </a:r>
            <a:r>
              <a:rPr lang="en-US" sz="2400" dirty="0"/>
              <a:t>: </a:t>
            </a:r>
            <a:r>
              <a:rPr lang="en-US" sz="2400" dirty="0">
                <a:hlinkClick r:id="rId3"/>
              </a:rPr>
              <a:t>www.iqair.com</a:t>
            </a:r>
          </a:p>
          <a:p>
            <a:pPr lvl="1"/>
            <a:r>
              <a:rPr lang="en-US" sz="2000" dirty="0"/>
              <a:t>Sources and calculation methods unclear</a:t>
            </a:r>
          </a:p>
          <a:p>
            <a:r>
              <a:rPr lang="en-US" sz="2400" dirty="0">
                <a:hlinkClick r:id="rId4"/>
              </a:rPr>
              <a:t>air-quality.com</a:t>
            </a:r>
          </a:p>
          <a:p>
            <a:pPr lvl="1"/>
            <a:r>
              <a:rPr lang="en-US" sz="2000" dirty="0"/>
              <a:t>Sources and calculation methods unclear</a:t>
            </a:r>
          </a:p>
          <a:p>
            <a:r>
              <a:rPr lang="en-US" sz="2400" dirty="0"/>
              <a:t>The World Air Quality Project: </a:t>
            </a:r>
            <a:r>
              <a:rPr lang="en-US" sz="2400" dirty="0">
                <a:hlinkClick r:id="rId5"/>
              </a:rPr>
              <a:t>aqicn.org</a:t>
            </a:r>
            <a:r>
              <a:rPr lang="en-US" sz="2400" dirty="0"/>
              <a:t> </a:t>
            </a:r>
          </a:p>
          <a:p>
            <a:pPr lvl="1"/>
            <a:r>
              <a:rPr lang="en-US" sz="2000" dirty="0"/>
              <a:t>Data from environmental protection agencies</a:t>
            </a:r>
          </a:p>
          <a:p>
            <a:pPr lvl="1"/>
            <a:r>
              <a:rPr lang="en-US" sz="2000" dirty="0"/>
              <a:t>Based on PM</a:t>
            </a:r>
            <a:r>
              <a:rPr lang="en-US" sz="2000" baseline="-25000" dirty="0"/>
              <a:t>2.5</a:t>
            </a:r>
            <a:r>
              <a:rPr lang="en-US" sz="2000" dirty="0"/>
              <a:t> monitoring</a:t>
            </a:r>
          </a:p>
          <a:p>
            <a:pPr marL="0" indent="0">
              <a:buNone/>
            </a:pPr>
            <a:endParaRPr lang="en-US" sz="2400" dirty="0"/>
          </a:p>
          <a:p>
            <a:endParaRPr lang="en-US" sz="2400" i="1" dirty="0"/>
          </a:p>
          <a:p>
            <a:endParaRPr lang="en-US" sz="2400" dirty="0"/>
          </a:p>
        </p:txBody>
      </p:sp>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19</a:t>
            </a:fld>
            <a:endParaRPr lang="en-US" sz="1000" dirty="0"/>
          </a:p>
        </p:txBody>
      </p:sp>
    </p:spTree>
    <p:extLst>
      <p:ext uri="{BB962C8B-B14F-4D97-AF65-F5344CB8AC3E}">
        <p14:creationId xmlns:p14="http://schemas.microsoft.com/office/powerpoint/2010/main" val="1181313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8BE1D-A40A-7359-B861-E27F39AF2947}"/>
              </a:ext>
            </a:extLst>
          </p:cNvPr>
          <p:cNvSpPr>
            <a:spLocks noGrp="1"/>
          </p:cNvSpPr>
          <p:nvPr>
            <p:ph type="ctrTitle"/>
          </p:nvPr>
        </p:nvSpPr>
        <p:spPr/>
        <p:txBody>
          <a:bodyPr/>
          <a:lstStyle/>
          <a:p>
            <a:pPr algn="ctr"/>
            <a:r>
              <a:rPr lang="en-US" dirty="0"/>
              <a:t>Air Quality Index</a:t>
            </a:r>
          </a:p>
        </p:txBody>
      </p:sp>
      <p:sp>
        <p:nvSpPr>
          <p:cNvPr id="4" name="Subtitle 3">
            <a:extLst>
              <a:ext uri="{FF2B5EF4-FFF2-40B4-BE49-F238E27FC236}">
                <a16:creationId xmlns:a16="http://schemas.microsoft.com/office/drawing/2014/main" id="{770E8EFD-2689-D567-F808-3DA1FB9AC76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3063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3B16-254E-D306-A4A0-F9E6111AFA63}"/>
              </a:ext>
            </a:extLst>
          </p:cNvPr>
          <p:cNvSpPr>
            <a:spLocks noGrp="1"/>
          </p:cNvSpPr>
          <p:nvPr>
            <p:ph type="title"/>
          </p:nvPr>
        </p:nvSpPr>
        <p:spPr/>
        <p:txBody>
          <a:bodyPr/>
          <a:lstStyle/>
          <a:p>
            <a:r>
              <a:rPr lang="en-US" dirty="0" err="1"/>
              <a:t>Airnow</a:t>
            </a:r>
            <a:r>
              <a:rPr lang="en-US" dirty="0"/>
              <a:t>: U.S.</a:t>
            </a:r>
          </a:p>
        </p:txBody>
      </p:sp>
      <p:pic>
        <p:nvPicPr>
          <p:cNvPr id="6" name="Picture 5" descr="Screenshot of airnow.gov, displaying the current air quality and the air quality forecast">
            <a:extLst>
              <a:ext uri="{FF2B5EF4-FFF2-40B4-BE49-F238E27FC236}">
                <a16:creationId xmlns:a16="http://schemas.microsoft.com/office/drawing/2014/main" id="{E381CF65-84B6-46F5-7F32-2FCD639D8020}"/>
              </a:ext>
            </a:extLst>
          </p:cNvPr>
          <p:cNvPicPr>
            <a:picLocks noChangeAspect="1"/>
          </p:cNvPicPr>
          <p:nvPr/>
        </p:nvPicPr>
        <p:blipFill>
          <a:blip r:embed="rId3"/>
          <a:stretch>
            <a:fillRect/>
          </a:stretch>
        </p:blipFill>
        <p:spPr>
          <a:xfrm>
            <a:off x="2382588" y="1646308"/>
            <a:ext cx="6912441" cy="4592181"/>
          </a:xfrm>
          <a:prstGeom prst="rect">
            <a:avLst/>
          </a:prstGeom>
        </p:spPr>
      </p:pic>
      <p:sp>
        <p:nvSpPr>
          <p:cNvPr id="7" name="TextBox 6">
            <a:extLst>
              <a:ext uri="{FF2B5EF4-FFF2-40B4-BE49-F238E27FC236}">
                <a16:creationId xmlns:a16="http://schemas.microsoft.com/office/drawing/2014/main" id="{D4E87364-E509-C25C-313E-BB6CC8F43BD6}"/>
              </a:ext>
            </a:extLst>
          </p:cNvPr>
          <p:cNvSpPr txBox="1"/>
          <p:nvPr/>
        </p:nvSpPr>
        <p:spPr>
          <a:xfrm>
            <a:off x="8906006" y="6500874"/>
            <a:ext cx="2926590" cy="276999"/>
          </a:xfrm>
          <a:prstGeom prst="rect">
            <a:avLst/>
          </a:prstGeom>
          <a:noFill/>
        </p:spPr>
        <p:txBody>
          <a:bodyPr wrap="square" rtlCol="0">
            <a:spAutoFit/>
          </a:bodyPr>
          <a:lstStyle/>
          <a:p>
            <a:r>
              <a:rPr lang="en-US" sz="1200" dirty="0">
                <a:hlinkClick r:id="rId4"/>
              </a:rPr>
              <a:t>National Maps | AirNow.gov</a:t>
            </a:r>
            <a:endParaRPr lang="en-US" sz="1200" dirty="0"/>
          </a:p>
        </p:txBody>
      </p:sp>
      <p:sp>
        <p:nvSpPr>
          <p:cNvPr id="4" name="Slide Number Placeholder 3">
            <a:extLst>
              <a:ext uri="{FF2B5EF4-FFF2-40B4-BE49-F238E27FC236}">
                <a16:creationId xmlns:a16="http://schemas.microsoft.com/office/drawing/2014/main" id="{C1FB8CDE-9906-F577-DA3F-0DFD715506D4}"/>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9228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3B16-254E-D306-A4A0-F9E6111AFA63}"/>
              </a:ext>
            </a:extLst>
          </p:cNvPr>
          <p:cNvSpPr>
            <a:spLocks noGrp="1"/>
          </p:cNvSpPr>
          <p:nvPr>
            <p:ph type="title"/>
          </p:nvPr>
        </p:nvSpPr>
        <p:spPr/>
        <p:txBody>
          <a:bodyPr/>
          <a:lstStyle/>
          <a:p>
            <a:r>
              <a:rPr lang="en-US" dirty="0" err="1"/>
              <a:t>AirNow</a:t>
            </a:r>
            <a:r>
              <a:rPr lang="en-US" dirty="0"/>
              <a:t>: City-Level AQI</a:t>
            </a:r>
          </a:p>
        </p:txBody>
      </p:sp>
      <p:pic>
        <p:nvPicPr>
          <p:cNvPr id="6" name="Content Placeholder 5" descr="Screenshot of airnow.gov, displaying the air quality index of Boston, MA">
            <a:extLst>
              <a:ext uri="{FF2B5EF4-FFF2-40B4-BE49-F238E27FC236}">
                <a16:creationId xmlns:a16="http://schemas.microsoft.com/office/drawing/2014/main" id="{1ECE7004-83BC-430E-1A3F-7E1A40D61F85}"/>
              </a:ext>
            </a:extLst>
          </p:cNvPr>
          <p:cNvPicPr>
            <a:picLocks noGrp="1" noChangeAspect="1"/>
          </p:cNvPicPr>
          <p:nvPr>
            <p:ph idx="1"/>
          </p:nvPr>
        </p:nvPicPr>
        <p:blipFill>
          <a:blip r:embed="rId3"/>
          <a:stretch>
            <a:fillRect/>
          </a:stretch>
        </p:blipFill>
        <p:spPr>
          <a:xfrm>
            <a:off x="677334" y="1529566"/>
            <a:ext cx="4726159" cy="2563865"/>
          </a:xfrm>
        </p:spPr>
      </p:pic>
      <p:pic>
        <p:nvPicPr>
          <p:cNvPr id="8" name="Picture 7" descr="Screenshot of current air quality in MA from airnow.gov">
            <a:extLst>
              <a:ext uri="{FF2B5EF4-FFF2-40B4-BE49-F238E27FC236}">
                <a16:creationId xmlns:a16="http://schemas.microsoft.com/office/drawing/2014/main" id="{2CF1F17D-1EB4-BCE1-4708-B8088C28EFB8}"/>
              </a:ext>
            </a:extLst>
          </p:cNvPr>
          <p:cNvPicPr>
            <a:picLocks noChangeAspect="1"/>
          </p:cNvPicPr>
          <p:nvPr/>
        </p:nvPicPr>
        <p:blipFill>
          <a:blip r:embed="rId4"/>
          <a:stretch>
            <a:fillRect/>
          </a:stretch>
        </p:blipFill>
        <p:spPr>
          <a:xfrm>
            <a:off x="3334792" y="4474213"/>
            <a:ext cx="4815854" cy="1854576"/>
          </a:xfrm>
          <a:prstGeom prst="rect">
            <a:avLst/>
          </a:prstGeom>
        </p:spPr>
      </p:pic>
      <p:pic>
        <p:nvPicPr>
          <p:cNvPr id="10" name="Picture 9" descr="Screenshot of air quality forecast from airnow.gov">
            <a:extLst>
              <a:ext uri="{FF2B5EF4-FFF2-40B4-BE49-F238E27FC236}">
                <a16:creationId xmlns:a16="http://schemas.microsoft.com/office/drawing/2014/main" id="{73EF778A-DF5C-844A-8381-1901EE96814B}"/>
              </a:ext>
            </a:extLst>
          </p:cNvPr>
          <p:cNvPicPr>
            <a:picLocks noChangeAspect="1"/>
          </p:cNvPicPr>
          <p:nvPr/>
        </p:nvPicPr>
        <p:blipFill>
          <a:blip r:embed="rId5"/>
          <a:stretch>
            <a:fillRect/>
          </a:stretch>
        </p:blipFill>
        <p:spPr>
          <a:xfrm>
            <a:off x="5742719" y="1529566"/>
            <a:ext cx="4831898" cy="2563865"/>
          </a:xfrm>
          <a:prstGeom prst="rect">
            <a:avLst/>
          </a:prstGeom>
        </p:spPr>
      </p:pic>
      <p:sp>
        <p:nvSpPr>
          <p:cNvPr id="11" name="TextBox 10">
            <a:extLst>
              <a:ext uri="{FF2B5EF4-FFF2-40B4-BE49-F238E27FC236}">
                <a16:creationId xmlns:a16="http://schemas.microsoft.com/office/drawing/2014/main" id="{BA9F9CEB-7825-A2E3-20D8-332FDF687B07}"/>
              </a:ext>
            </a:extLst>
          </p:cNvPr>
          <p:cNvSpPr txBox="1"/>
          <p:nvPr/>
        </p:nvSpPr>
        <p:spPr>
          <a:xfrm>
            <a:off x="9624001" y="6471342"/>
            <a:ext cx="2538283" cy="369332"/>
          </a:xfrm>
          <a:prstGeom prst="rect">
            <a:avLst/>
          </a:prstGeom>
          <a:noFill/>
        </p:spPr>
        <p:txBody>
          <a:bodyPr wrap="square" rtlCol="0">
            <a:spAutoFit/>
          </a:bodyPr>
          <a:lstStyle/>
          <a:p>
            <a:r>
              <a:rPr lang="en-US" dirty="0">
                <a:hlinkClick r:id="rId6"/>
              </a:rPr>
              <a:t>AirNow.gov</a:t>
            </a:r>
            <a:endParaRPr lang="en-US" dirty="0"/>
          </a:p>
        </p:txBody>
      </p:sp>
      <p:sp>
        <p:nvSpPr>
          <p:cNvPr id="4" name="Slide Number Placeholder 3">
            <a:extLst>
              <a:ext uri="{FF2B5EF4-FFF2-40B4-BE49-F238E27FC236}">
                <a16:creationId xmlns:a16="http://schemas.microsoft.com/office/drawing/2014/main" id="{C1FB8CDE-9906-F577-DA3F-0DFD715506D4}"/>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4139395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3B16-254E-D306-A4A0-F9E6111AFA63}"/>
              </a:ext>
            </a:extLst>
          </p:cNvPr>
          <p:cNvSpPr>
            <a:spLocks noGrp="1"/>
          </p:cNvSpPr>
          <p:nvPr>
            <p:ph type="title"/>
          </p:nvPr>
        </p:nvSpPr>
        <p:spPr/>
        <p:txBody>
          <a:bodyPr/>
          <a:lstStyle/>
          <a:p>
            <a:r>
              <a:rPr lang="en-US" dirty="0" err="1"/>
              <a:t>AirNow</a:t>
            </a:r>
            <a:r>
              <a:rPr lang="en-US" dirty="0"/>
              <a:t>: International</a:t>
            </a:r>
          </a:p>
        </p:txBody>
      </p:sp>
      <p:pic>
        <p:nvPicPr>
          <p:cNvPr id="6" name="Picture 5" descr="Screenshot of Airnow.gov displaying international air quality metrics">
            <a:extLst>
              <a:ext uri="{FF2B5EF4-FFF2-40B4-BE49-F238E27FC236}">
                <a16:creationId xmlns:a16="http://schemas.microsoft.com/office/drawing/2014/main" id="{65393919-AB6D-CA32-F184-85F0A393F9E1}"/>
              </a:ext>
            </a:extLst>
          </p:cNvPr>
          <p:cNvPicPr>
            <a:picLocks noChangeAspect="1"/>
          </p:cNvPicPr>
          <p:nvPr/>
        </p:nvPicPr>
        <p:blipFill>
          <a:blip r:embed="rId3"/>
          <a:stretch>
            <a:fillRect/>
          </a:stretch>
        </p:blipFill>
        <p:spPr>
          <a:xfrm>
            <a:off x="1427279" y="1437627"/>
            <a:ext cx="9337442" cy="4983425"/>
          </a:xfrm>
          <a:prstGeom prst="rect">
            <a:avLst/>
          </a:prstGeom>
        </p:spPr>
      </p:pic>
      <p:sp>
        <p:nvSpPr>
          <p:cNvPr id="7" name="TextBox 6">
            <a:extLst>
              <a:ext uri="{FF2B5EF4-FFF2-40B4-BE49-F238E27FC236}">
                <a16:creationId xmlns:a16="http://schemas.microsoft.com/office/drawing/2014/main" id="{254066A3-DC17-A35A-FE1D-F8A089BADC9D}"/>
              </a:ext>
            </a:extLst>
          </p:cNvPr>
          <p:cNvSpPr txBox="1"/>
          <p:nvPr/>
        </p:nvSpPr>
        <p:spPr>
          <a:xfrm>
            <a:off x="7903924" y="6581001"/>
            <a:ext cx="3903620" cy="276999"/>
          </a:xfrm>
          <a:prstGeom prst="rect">
            <a:avLst/>
          </a:prstGeom>
          <a:noFill/>
        </p:spPr>
        <p:txBody>
          <a:bodyPr wrap="square" rtlCol="0">
            <a:spAutoFit/>
          </a:bodyPr>
          <a:lstStyle/>
          <a:p>
            <a:r>
              <a:rPr lang="en-US" sz="1200" dirty="0">
                <a:hlinkClick r:id="rId4"/>
              </a:rPr>
              <a:t>US Embassies and Consulates | AirNow.gov</a:t>
            </a:r>
            <a:endParaRPr lang="en-US" sz="1200" dirty="0"/>
          </a:p>
        </p:txBody>
      </p:sp>
      <p:sp>
        <p:nvSpPr>
          <p:cNvPr id="4" name="Slide Number Placeholder 3">
            <a:extLst>
              <a:ext uri="{FF2B5EF4-FFF2-40B4-BE49-F238E27FC236}">
                <a16:creationId xmlns:a16="http://schemas.microsoft.com/office/drawing/2014/main" id="{C1FB8CDE-9906-F577-DA3F-0DFD715506D4}"/>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3576921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4619706" cy="5224724"/>
          </a:xfrm>
        </p:spPr>
        <p:txBody>
          <a:bodyPr anchor="ctr">
            <a:normAutofit/>
          </a:bodyPr>
          <a:lstStyle/>
          <a:p>
            <a:r>
              <a:rPr lang="en-US" sz="2000" dirty="0"/>
              <a:t>1. Intro to AQI</a:t>
            </a:r>
          </a:p>
          <a:p>
            <a:r>
              <a:rPr lang="en-US" sz="2000" dirty="0"/>
              <a:t>2. AQI Communication</a:t>
            </a:r>
          </a:p>
          <a:p>
            <a:r>
              <a:rPr lang="en-US" sz="2000" dirty="0"/>
              <a:t>3. Calculating AQI</a:t>
            </a:r>
          </a:p>
          <a:p>
            <a:r>
              <a:rPr lang="en-US" sz="2000" dirty="0"/>
              <a:t>4. Source Data</a:t>
            </a:r>
          </a:p>
          <a:p>
            <a:r>
              <a:rPr lang="en-US" sz="2800" b="1" dirty="0"/>
              <a:t>5. Example</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23</a:t>
            </a:fld>
            <a:endParaRPr lang="en-US"/>
          </a:p>
        </p:txBody>
      </p:sp>
      <p:sp>
        <p:nvSpPr>
          <p:cNvPr id="2" name="Title 1">
            <a:extLst>
              <a:ext uri="{FF2B5EF4-FFF2-40B4-BE49-F238E27FC236}">
                <a16:creationId xmlns:a16="http://schemas.microsoft.com/office/drawing/2014/main" id="{BA0EF5FB-B970-284E-EE53-56BF0F2181B2}"/>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5: Example</a:t>
            </a:r>
          </a:p>
        </p:txBody>
      </p:sp>
    </p:spTree>
    <p:extLst>
      <p:ext uri="{BB962C8B-B14F-4D97-AF65-F5344CB8AC3E}">
        <p14:creationId xmlns:p14="http://schemas.microsoft.com/office/powerpoint/2010/main" val="14779203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0633-DD6F-B852-C831-75B6D4C3C2D3}"/>
              </a:ext>
            </a:extLst>
          </p:cNvPr>
          <p:cNvSpPr>
            <a:spLocks noGrp="1"/>
          </p:cNvSpPr>
          <p:nvPr>
            <p:ph type="title"/>
          </p:nvPr>
        </p:nvSpPr>
        <p:spPr/>
        <p:txBody>
          <a:bodyPr/>
          <a:lstStyle/>
          <a:p>
            <a:r>
              <a:rPr lang="en-US" dirty="0"/>
              <a:t>Example: Santiago, Chile</a:t>
            </a:r>
          </a:p>
        </p:txBody>
      </p:sp>
      <p:sp>
        <p:nvSpPr>
          <p:cNvPr id="3" name="Content Placeholder 2">
            <a:extLst>
              <a:ext uri="{FF2B5EF4-FFF2-40B4-BE49-F238E27FC236}">
                <a16:creationId xmlns:a16="http://schemas.microsoft.com/office/drawing/2014/main" id="{08FE5592-50C5-B754-79BF-43F219AF689F}"/>
              </a:ext>
            </a:extLst>
          </p:cNvPr>
          <p:cNvSpPr>
            <a:spLocks noGrp="1"/>
          </p:cNvSpPr>
          <p:nvPr>
            <p:ph idx="1"/>
          </p:nvPr>
        </p:nvSpPr>
        <p:spPr>
          <a:xfrm>
            <a:off x="677334" y="1729265"/>
            <a:ext cx="5449574" cy="5009738"/>
          </a:xfrm>
        </p:spPr>
        <p:txBody>
          <a:bodyPr>
            <a:normAutofit fontScale="85000" lnSpcReduction="10000"/>
          </a:bodyPr>
          <a:lstStyle/>
          <a:p>
            <a:r>
              <a:rPr lang="en-US" sz="2400" dirty="0"/>
              <a:t>Santiago experiences extreme, multi-day thermal air inversions resulting in sustained high pollutant levels</a:t>
            </a:r>
          </a:p>
          <a:p>
            <a:r>
              <a:rPr lang="en-US" sz="2400" dirty="0"/>
              <a:t>Ministry of Environment developed a method for informing the public of a “critical episode” on days when air quality is predicted to be poor</a:t>
            </a:r>
          </a:p>
          <a:p>
            <a:r>
              <a:rPr lang="en-US" sz="2400" dirty="0"/>
              <a:t>On “critical episode” days, restrictions are placed on industry and transportation depending on the episode status</a:t>
            </a:r>
          </a:p>
          <a:p>
            <a:pPr lvl="1"/>
            <a:r>
              <a:rPr lang="en-US" sz="2000" dirty="0"/>
              <a:t>Episode status determined from AQI as Good, Alert, Pre-emergency, and Emergency</a:t>
            </a:r>
          </a:p>
          <a:p>
            <a:pPr lvl="1"/>
            <a:r>
              <a:rPr lang="en-US" sz="2000" dirty="0"/>
              <a:t>Restrictions include: parking restrictions, restricting road type access, prohibiting agricultural burning and use of non-certified heaters, etc.</a:t>
            </a:r>
          </a:p>
        </p:txBody>
      </p:sp>
      <p:pic>
        <p:nvPicPr>
          <p:cNvPr id="1026" name="Picture 2" descr="Diagram displaying an inversion layer of hot air between two layers of cooler air, causing pollution to become trapped in a city, vs. a normal distribution of hotter air near the surface of the Earth, becoming cooler higher up. ">
            <a:extLst>
              <a:ext uri="{FF2B5EF4-FFF2-40B4-BE49-F238E27FC236}">
                <a16:creationId xmlns:a16="http://schemas.microsoft.com/office/drawing/2014/main" id="{F5655BA5-4187-5C5B-67EA-2D015C87AC5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 t="138" r="6874" b="598"/>
          <a:stretch/>
        </p:blipFill>
        <p:spPr bwMode="auto">
          <a:xfrm>
            <a:off x="6027963" y="1554364"/>
            <a:ext cx="4990526" cy="370577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C756ACB-9FD6-3031-9FF1-F108D2D026F8}"/>
              </a:ext>
            </a:extLst>
          </p:cNvPr>
          <p:cNvSpPr txBox="1"/>
          <p:nvPr/>
        </p:nvSpPr>
        <p:spPr>
          <a:xfrm>
            <a:off x="6715167" y="5268093"/>
            <a:ext cx="3995802" cy="461665"/>
          </a:xfrm>
          <a:prstGeom prst="rect">
            <a:avLst/>
          </a:prstGeom>
          <a:noFill/>
        </p:spPr>
        <p:txBody>
          <a:bodyPr wrap="square" lIns="91440" tIns="45720" rIns="91440" bIns="45720" rtlCol="0" anchor="t">
            <a:spAutoFit/>
          </a:bodyPr>
          <a:lstStyle/>
          <a:p>
            <a:r>
              <a:rPr lang="en-US" sz="1200" b="0" i="0" u="none" strike="noStrike" dirty="0">
                <a:solidFill>
                  <a:srgbClr val="000000"/>
                </a:solidFill>
                <a:effectLst/>
                <a:latin typeface="Trebuchet MS"/>
                <a:hlinkClick r:id="rId3"/>
              </a:rPr>
              <a:t>https://www.shutterstock.com/image-vector/inversion-layer-pm-25-vector-dust-1296240271</a:t>
            </a:r>
            <a:r>
              <a:rPr lang="en-US" sz="1200" b="0" i="0" dirty="0">
                <a:solidFill>
                  <a:srgbClr val="000000"/>
                </a:solidFill>
                <a:effectLst/>
                <a:latin typeface="Trebuchet MS"/>
                <a:hlinkClick r:id="rId3"/>
              </a:rPr>
              <a:t>​</a:t>
            </a:r>
            <a:r>
              <a:rPr lang="en-US" sz="1200" dirty="0">
                <a:solidFill>
                  <a:srgbClr val="000000"/>
                </a:solidFill>
                <a:latin typeface="Trebuchet MS"/>
              </a:rPr>
              <a:t> </a:t>
            </a:r>
            <a:endParaRPr lang="en-US" sz="1200" dirty="0"/>
          </a:p>
        </p:txBody>
      </p:sp>
      <p:sp>
        <p:nvSpPr>
          <p:cNvPr id="4" name="Slide Number Placeholder 3">
            <a:extLst>
              <a:ext uri="{FF2B5EF4-FFF2-40B4-BE49-F238E27FC236}">
                <a16:creationId xmlns:a16="http://schemas.microsoft.com/office/drawing/2014/main" id="{1158D991-5561-6974-A3DC-42D0DCF8077E}"/>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1130539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60633-DD6F-B852-C831-75B6D4C3C2D3}"/>
              </a:ext>
            </a:extLst>
          </p:cNvPr>
          <p:cNvSpPr>
            <a:spLocks noGrp="1"/>
          </p:cNvSpPr>
          <p:nvPr>
            <p:ph type="title"/>
          </p:nvPr>
        </p:nvSpPr>
        <p:spPr>
          <a:xfrm>
            <a:off x="677334" y="609600"/>
            <a:ext cx="9857055" cy="1320800"/>
          </a:xfrm>
        </p:spPr>
        <p:txBody>
          <a:bodyPr>
            <a:normAutofit fontScale="90000"/>
          </a:bodyPr>
          <a:lstStyle/>
          <a:p>
            <a:r>
              <a:rPr lang="en-US" dirty="0"/>
              <a:t>Example: Santiago’s Converted Air Quality Index (AQI) to PM levels</a:t>
            </a:r>
            <a:br>
              <a:rPr lang="en-US" dirty="0"/>
            </a:br>
            <a:endParaRPr lang="en-US" dirty="0"/>
          </a:p>
        </p:txBody>
      </p:sp>
      <p:pic>
        <p:nvPicPr>
          <p:cNvPr id="5" name="Picture 2" descr="Graph of Santiago's PM10 levels converted to the AQI">
            <a:extLst>
              <a:ext uri="{FF2B5EF4-FFF2-40B4-BE49-F238E27FC236}">
                <a16:creationId xmlns:a16="http://schemas.microsoft.com/office/drawing/2014/main" id="{B8049411-6C32-0D0F-13B4-C7FA47C558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297" y="1968354"/>
            <a:ext cx="4869402" cy="3853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Graph of Santiago's PM2.5 levels converted to the AQI">
            <a:extLst>
              <a:ext uri="{FF2B5EF4-FFF2-40B4-BE49-F238E27FC236}">
                <a16:creationId xmlns:a16="http://schemas.microsoft.com/office/drawing/2014/main" id="{06757B85-64C3-5239-3EEB-B7C57558C1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1560" y="1879954"/>
            <a:ext cx="4866288" cy="404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38473C92-62BE-3ECB-CFC3-29DA6E5E2878}"/>
              </a:ext>
            </a:extLst>
          </p:cNvPr>
          <p:cNvSpPr txBox="1"/>
          <p:nvPr/>
        </p:nvSpPr>
        <p:spPr>
          <a:xfrm>
            <a:off x="5006236" y="5913408"/>
            <a:ext cx="2179528" cy="646331"/>
          </a:xfrm>
          <a:prstGeom prst="rect">
            <a:avLst/>
          </a:prstGeom>
          <a:noFill/>
        </p:spPr>
        <p:txBody>
          <a:bodyPr wrap="square" rtlCol="0">
            <a:spAutoFit/>
          </a:bodyPr>
          <a:lstStyle/>
          <a:p>
            <a:r>
              <a:rPr lang="en-US" dirty="0"/>
              <a:t>*ICAP is a Spanish acronym for AQI</a:t>
            </a:r>
          </a:p>
        </p:txBody>
      </p:sp>
      <p:sp>
        <p:nvSpPr>
          <p:cNvPr id="4" name="Slide Number Placeholder 3">
            <a:extLst>
              <a:ext uri="{FF2B5EF4-FFF2-40B4-BE49-F238E27FC236}">
                <a16:creationId xmlns:a16="http://schemas.microsoft.com/office/drawing/2014/main" id="{1158D991-5561-6974-A3DC-42D0DCF8077E}"/>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2422004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14F162-0135-3252-C79A-36B35279AB3B}"/>
              </a:ext>
            </a:extLst>
          </p:cNvPr>
          <p:cNvSpPr>
            <a:spLocks noGrp="1"/>
          </p:cNvSpPr>
          <p:nvPr>
            <p:ph type="title"/>
          </p:nvPr>
        </p:nvSpPr>
        <p:spPr>
          <a:xfrm>
            <a:off x="646426" y="1727200"/>
            <a:ext cx="10899147" cy="3403600"/>
          </a:xfrm>
        </p:spPr>
        <p:txBody>
          <a:bodyPr/>
          <a:lstStyle/>
          <a:p>
            <a:pPr algn="ctr"/>
            <a:r>
              <a:rPr lang="en-US" dirty="0"/>
              <a:t>Thank you!</a:t>
            </a:r>
          </a:p>
        </p:txBody>
      </p:sp>
      <p:sp>
        <p:nvSpPr>
          <p:cNvPr id="4" name="Slide Number Placeholder 3">
            <a:extLst>
              <a:ext uri="{FF2B5EF4-FFF2-40B4-BE49-F238E27FC236}">
                <a16:creationId xmlns:a16="http://schemas.microsoft.com/office/drawing/2014/main" id="{EED4C9F2-5EBA-7806-97BA-2337A7BA7859}"/>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63144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7E244-579D-7546-736D-6B0A64ED422B}"/>
              </a:ext>
            </a:extLst>
          </p:cNvPr>
          <p:cNvSpPr>
            <a:spLocks noGrp="1"/>
          </p:cNvSpPr>
          <p:nvPr>
            <p:ph type="title"/>
          </p:nvPr>
        </p:nvSpPr>
        <p:spPr>
          <a:xfrm>
            <a:off x="643467" y="816638"/>
            <a:ext cx="3367359" cy="5224724"/>
          </a:xfrm>
        </p:spPr>
        <p:txBody>
          <a:bodyPr anchor="ctr">
            <a:normAutofit/>
          </a:bodyPr>
          <a:lstStyle/>
          <a:p>
            <a:r>
              <a:rPr lang="en-US" dirty="0"/>
              <a:t>Overview</a:t>
            </a:r>
          </a:p>
        </p:txBody>
      </p:sp>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4619706" cy="5224724"/>
          </a:xfrm>
        </p:spPr>
        <p:txBody>
          <a:bodyPr anchor="ctr">
            <a:normAutofit/>
          </a:bodyPr>
          <a:lstStyle/>
          <a:p>
            <a:r>
              <a:rPr lang="en-US" sz="2000" dirty="0"/>
              <a:t>1. Intro to AQI</a:t>
            </a:r>
          </a:p>
          <a:p>
            <a:r>
              <a:rPr lang="en-US" sz="2000" dirty="0"/>
              <a:t>2. AQI Communication</a:t>
            </a:r>
          </a:p>
          <a:p>
            <a:r>
              <a:rPr lang="en-US" sz="2000" dirty="0"/>
              <a:t>3. Calculating AQI</a:t>
            </a:r>
          </a:p>
          <a:p>
            <a:r>
              <a:rPr lang="en-US" sz="2000" dirty="0"/>
              <a:t>4. Source Data</a:t>
            </a:r>
          </a:p>
          <a:p>
            <a:r>
              <a:rPr lang="en-US" sz="2000" dirty="0"/>
              <a:t>5. Example</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3</a:t>
            </a:fld>
            <a:endParaRPr lang="en-US"/>
          </a:p>
        </p:txBody>
      </p:sp>
    </p:spTree>
    <p:extLst>
      <p:ext uri="{BB962C8B-B14F-4D97-AF65-F5344CB8AC3E}">
        <p14:creationId xmlns:p14="http://schemas.microsoft.com/office/powerpoint/2010/main" val="2015222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4619706" cy="5224724"/>
          </a:xfrm>
        </p:spPr>
        <p:txBody>
          <a:bodyPr anchor="ctr">
            <a:normAutofit/>
          </a:bodyPr>
          <a:lstStyle/>
          <a:p>
            <a:r>
              <a:rPr lang="en-US" sz="2800" b="1" dirty="0"/>
              <a:t>1. Intro to AQI</a:t>
            </a:r>
          </a:p>
          <a:p>
            <a:r>
              <a:rPr lang="en-US" sz="2000" dirty="0"/>
              <a:t>2. AQI Communication</a:t>
            </a:r>
          </a:p>
          <a:p>
            <a:r>
              <a:rPr lang="en-US" sz="2000" dirty="0"/>
              <a:t>3. Calculating AQI</a:t>
            </a:r>
          </a:p>
          <a:p>
            <a:r>
              <a:rPr lang="en-US" sz="2000" dirty="0"/>
              <a:t>4. Source Data</a:t>
            </a:r>
          </a:p>
          <a:p>
            <a:r>
              <a:rPr lang="en-US" sz="2000" dirty="0"/>
              <a:t>5. Example</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4</a:t>
            </a:fld>
            <a:endParaRPr lang="en-US"/>
          </a:p>
        </p:txBody>
      </p:sp>
      <p:sp>
        <p:nvSpPr>
          <p:cNvPr id="7" name="Title 6">
            <a:extLst>
              <a:ext uri="{FF2B5EF4-FFF2-40B4-BE49-F238E27FC236}">
                <a16:creationId xmlns:a16="http://schemas.microsoft.com/office/drawing/2014/main" id="{292BD049-67B9-4C7E-C066-C7B7128AA703}"/>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1: Intro to AQI</a:t>
            </a:r>
          </a:p>
        </p:txBody>
      </p:sp>
    </p:spTree>
    <p:extLst>
      <p:ext uri="{BB962C8B-B14F-4D97-AF65-F5344CB8AC3E}">
        <p14:creationId xmlns:p14="http://schemas.microsoft.com/office/powerpoint/2010/main" val="2417962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p:txBody>
          <a:bodyPr/>
          <a:lstStyle/>
          <a:p>
            <a:r>
              <a:rPr lang="en-US" dirty="0"/>
              <a:t>What is an Air Quality Index? </a:t>
            </a:r>
          </a:p>
        </p:txBody>
      </p:sp>
      <p:sp>
        <p:nvSpPr>
          <p:cNvPr id="3" name="Content Placeholder 2">
            <a:extLst>
              <a:ext uri="{FF2B5EF4-FFF2-40B4-BE49-F238E27FC236}">
                <a16:creationId xmlns:a16="http://schemas.microsoft.com/office/drawing/2014/main" id="{738C31C5-15CD-4062-1CF8-9EE7D3CE1E0C}"/>
              </a:ext>
            </a:extLst>
          </p:cNvPr>
          <p:cNvSpPr>
            <a:spLocks noGrp="1"/>
          </p:cNvSpPr>
          <p:nvPr>
            <p:ph idx="1"/>
          </p:nvPr>
        </p:nvSpPr>
        <p:spPr>
          <a:xfrm>
            <a:off x="677334" y="1816275"/>
            <a:ext cx="10295466" cy="4225088"/>
          </a:xfrm>
        </p:spPr>
        <p:txBody>
          <a:bodyPr>
            <a:normAutofit/>
          </a:bodyPr>
          <a:lstStyle/>
          <a:p>
            <a:r>
              <a:rPr lang="en-US" sz="2400" dirty="0"/>
              <a:t>An Air Quality Index (AQI) is a communication device to convey to the general public air quality conditions in a standard framework</a:t>
            </a:r>
          </a:p>
          <a:p>
            <a:r>
              <a:rPr lang="en-US" sz="2400" dirty="0"/>
              <a:t>In the U.S., the EPA bases the AQI on five pollutants: </a:t>
            </a:r>
          </a:p>
          <a:p>
            <a:pPr lvl="1"/>
            <a:r>
              <a:rPr lang="en-US" sz="2200" dirty="0"/>
              <a:t>ground-level ozone</a:t>
            </a:r>
          </a:p>
          <a:p>
            <a:pPr lvl="1"/>
            <a:r>
              <a:rPr lang="en-US" sz="2200" dirty="0"/>
              <a:t>particulate matter (PM</a:t>
            </a:r>
            <a:r>
              <a:rPr lang="en-US" sz="2200" baseline="-25000" dirty="0"/>
              <a:t>2.5</a:t>
            </a:r>
            <a:r>
              <a:rPr lang="en-US" sz="2200" dirty="0"/>
              <a:t> and PM</a:t>
            </a:r>
            <a:r>
              <a:rPr lang="en-US" sz="2200" baseline="-25000" dirty="0"/>
              <a:t>10</a:t>
            </a:r>
            <a:r>
              <a:rPr lang="en-US" sz="2200" dirty="0"/>
              <a:t>)</a:t>
            </a:r>
          </a:p>
          <a:p>
            <a:pPr lvl="1"/>
            <a:r>
              <a:rPr lang="en-US" sz="2200" dirty="0"/>
              <a:t>carbon monoxide</a:t>
            </a:r>
          </a:p>
          <a:p>
            <a:pPr lvl="1"/>
            <a:r>
              <a:rPr lang="en-US" sz="2200" dirty="0"/>
              <a:t>nitrogen dioxide</a:t>
            </a:r>
          </a:p>
          <a:p>
            <a:pPr lvl="1"/>
            <a:r>
              <a:rPr lang="en-US" sz="2200" dirty="0"/>
              <a:t>sulfur dioxide</a:t>
            </a:r>
          </a:p>
        </p:txBody>
      </p:sp>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5</a:t>
            </a:fld>
            <a:endParaRPr lang="en-US" sz="1000" dirty="0"/>
          </a:p>
        </p:txBody>
      </p:sp>
    </p:spTree>
    <p:extLst>
      <p:ext uri="{BB962C8B-B14F-4D97-AF65-F5344CB8AC3E}">
        <p14:creationId xmlns:p14="http://schemas.microsoft.com/office/powerpoint/2010/main" val="283677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p:txBody>
          <a:bodyPr/>
          <a:lstStyle/>
          <a:p>
            <a:r>
              <a:rPr lang="en-US" dirty="0"/>
              <a:t>Pollutants in the U.S. AQI</a:t>
            </a:r>
          </a:p>
        </p:txBody>
      </p:sp>
      <p:sp>
        <p:nvSpPr>
          <p:cNvPr id="3" name="Content Placeholder 2">
            <a:extLst>
              <a:ext uri="{FF2B5EF4-FFF2-40B4-BE49-F238E27FC236}">
                <a16:creationId xmlns:a16="http://schemas.microsoft.com/office/drawing/2014/main" id="{738C31C5-15CD-4062-1CF8-9EE7D3CE1E0C}"/>
              </a:ext>
            </a:extLst>
          </p:cNvPr>
          <p:cNvSpPr>
            <a:spLocks noGrp="1"/>
          </p:cNvSpPr>
          <p:nvPr>
            <p:ph idx="1"/>
          </p:nvPr>
        </p:nvSpPr>
        <p:spPr>
          <a:xfrm>
            <a:off x="677334" y="1453018"/>
            <a:ext cx="9882107" cy="5183657"/>
          </a:xfrm>
        </p:spPr>
        <p:txBody>
          <a:bodyPr>
            <a:normAutofit lnSpcReduction="10000"/>
          </a:bodyPr>
          <a:lstStyle/>
          <a:p>
            <a:r>
              <a:rPr lang="en-US" sz="2400" dirty="0"/>
              <a:t>The U.S. EPA has set National Ambient Air Quality Standards (NAAQS) for six principal “criteria” pollutants</a:t>
            </a:r>
          </a:p>
          <a:p>
            <a:pPr lvl="1"/>
            <a:r>
              <a:rPr lang="en-US" sz="2000" dirty="0"/>
              <a:t>Lead is not considered in the Air Quality Index because sampling occurs over weeks to months, rather than hours</a:t>
            </a:r>
          </a:p>
          <a:p>
            <a:pPr lvl="1"/>
            <a:r>
              <a:rPr lang="en-US" sz="2000" dirty="0"/>
              <a:t>Criteria pollutants impact human health, and are emitted from numerous or diverse sources</a:t>
            </a:r>
          </a:p>
          <a:p>
            <a:pPr lvl="1"/>
            <a:r>
              <a:rPr lang="en-US" sz="2000" dirty="0"/>
              <a:t>Regulated at the state or tribal government level</a:t>
            </a:r>
          </a:p>
          <a:p>
            <a:pPr lvl="1"/>
            <a:r>
              <a:rPr lang="en-US" sz="2000" dirty="0"/>
              <a:t>Standards set without concern for economic cost</a:t>
            </a:r>
          </a:p>
          <a:p>
            <a:r>
              <a:rPr lang="en-US" sz="2400" dirty="0"/>
              <a:t>Hazardous air pollutants are not included in the AQI, but are regulated</a:t>
            </a:r>
          </a:p>
          <a:p>
            <a:pPr lvl="1"/>
            <a:r>
              <a:rPr lang="en-US" sz="2000" dirty="0"/>
              <a:t>This list includes pollutants such as benzene, arsenic, cadmium, and nickel</a:t>
            </a:r>
          </a:p>
          <a:p>
            <a:pPr lvl="1"/>
            <a:r>
              <a:rPr lang="en-US" sz="2000" dirty="0"/>
              <a:t>These pollutants are regulated through emissions standards for relevant industries</a:t>
            </a:r>
          </a:p>
          <a:p>
            <a:pPr marL="447675" lvl="1" indent="0">
              <a:buNone/>
            </a:pPr>
            <a:endParaRPr lang="en-US" sz="1800" dirty="0"/>
          </a:p>
          <a:p>
            <a:pPr lvl="1"/>
            <a:endParaRPr lang="en-US" sz="2000" dirty="0"/>
          </a:p>
          <a:p>
            <a:endParaRPr lang="en-US" sz="2400" dirty="0"/>
          </a:p>
        </p:txBody>
      </p:sp>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6</a:t>
            </a:fld>
            <a:endParaRPr lang="en-US" sz="1000" dirty="0"/>
          </a:p>
        </p:txBody>
      </p:sp>
    </p:spTree>
    <p:extLst>
      <p:ext uri="{BB962C8B-B14F-4D97-AF65-F5344CB8AC3E}">
        <p14:creationId xmlns:p14="http://schemas.microsoft.com/office/powerpoint/2010/main" val="1551551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p:txBody>
          <a:bodyPr/>
          <a:lstStyle/>
          <a:p>
            <a:r>
              <a:rPr lang="en-US" dirty="0"/>
              <a:t>U.S. AQI Levels</a:t>
            </a:r>
          </a:p>
        </p:txBody>
      </p:sp>
      <p:graphicFrame>
        <p:nvGraphicFramePr>
          <p:cNvPr id="4" name="Content Placeholder 3">
            <a:extLst>
              <a:ext uri="{FF2B5EF4-FFF2-40B4-BE49-F238E27FC236}">
                <a16:creationId xmlns:a16="http://schemas.microsoft.com/office/drawing/2014/main" id="{7BCB1BB7-659C-DECB-614B-647C3F280D0E}"/>
              </a:ext>
            </a:extLst>
          </p:cNvPr>
          <p:cNvGraphicFramePr>
            <a:graphicFrameLocks noGrp="1"/>
          </p:cNvGraphicFramePr>
          <p:nvPr>
            <p:ph idx="1"/>
            <p:extLst>
              <p:ext uri="{D42A27DB-BD31-4B8C-83A1-F6EECF244321}">
                <p14:modId xmlns:p14="http://schemas.microsoft.com/office/powerpoint/2010/main" val="981535035"/>
              </p:ext>
            </p:extLst>
          </p:nvPr>
        </p:nvGraphicFramePr>
        <p:xfrm>
          <a:off x="801667" y="1550524"/>
          <a:ext cx="9803297" cy="4697876"/>
        </p:xfrm>
        <a:graphic>
          <a:graphicData uri="http://schemas.openxmlformats.org/drawingml/2006/table">
            <a:tbl>
              <a:tblPr firstRow="1"/>
              <a:tblGrid>
                <a:gridCol w="1887797">
                  <a:extLst>
                    <a:ext uri="{9D8B030D-6E8A-4147-A177-3AD203B41FA5}">
                      <a16:colId xmlns:a16="http://schemas.microsoft.com/office/drawing/2014/main" val="1254998505"/>
                    </a:ext>
                  </a:extLst>
                </a:gridCol>
                <a:gridCol w="2020274">
                  <a:extLst>
                    <a:ext uri="{9D8B030D-6E8A-4147-A177-3AD203B41FA5}">
                      <a16:colId xmlns:a16="http://schemas.microsoft.com/office/drawing/2014/main" val="3697777457"/>
                    </a:ext>
                  </a:extLst>
                </a:gridCol>
                <a:gridCol w="1622842">
                  <a:extLst>
                    <a:ext uri="{9D8B030D-6E8A-4147-A177-3AD203B41FA5}">
                      <a16:colId xmlns:a16="http://schemas.microsoft.com/office/drawing/2014/main" val="3796894632"/>
                    </a:ext>
                  </a:extLst>
                </a:gridCol>
                <a:gridCol w="4272384">
                  <a:extLst>
                    <a:ext uri="{9D8B030D-6E8A-4147-A177-3AD203B41FA5}">
                      <a16:colId xmlns:a16="http://schemas.microsoft.com/office/drawing/2014/main" val="1649036437"/>
                    </a:ext>
                  </a:extLst>
                </a:gridCol>
              </a:tblGrid>
              <a:tr h="282286">
                <a:tc>
                  <a:txBody>
                    <a:bodyPr/>
                    <a:lstStyle/>
                    <a:p>
                      <a:pPr algn="ctr" fontAlgn="t"/>
                      <a:r>
                        <a:rPr lang="en-US" sz="1600">
                          <a:effectLst/>
                        </a:rPr>
                        <a:t>Daily AQI Color</a:t>
                      </a:r>
                    </a:p>
                  </a:txBody>
                  <a:tcPr marL="22054" marR="22054" marT="22054" marB="2205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B8AE99"/>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1EBF4"/>
                    </a:solidFill>
                  </a:tcPr>
                </a:tc>
                <a:tc>
                  <a:txBody>
                    <a:bodyPr/>
                    <a:lstStyle/>
                    <a:p>
                      <a:pPr algn="ctr" fontAlgn="t"/>
                      <a:r>
                        <a:rPr lang="en-US" sz="1600" dirty="0">
                          <a:effectLst/>
                        </a:rPr>
                        <a:t>Levels of Concern</a:t>
                      </a:r>
                    </a:p>
                  </a:txBody>
                  <a:tcPr marL="22054" marR="22054" marT="22054" marB="2205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40AE99"/>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1EBF4"/>
                    </a:solidFill>
                  </a:tcPr>
                </a:tc>
                <a:tc>
                  <a:txBody>
                    <a:bodyPr/>
                    <a:lstStyle/>
                    <a:p>
                      <a:pPr algn="ctr" fontAlgn="t"/>
                      <a:r>
                        <a:rPr lang="en-US" sz="1600">
                          <a:effectLst/>
                        </a:rPr>
                        <a:t>Values of Index</a:t>
                      </a:r>
                    </a:p>
                  </a:txBody>
                  <a:tcPr marL="22054" marR="22054" marT="22054" marB="2205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B8AE99"/>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1EBF4"/>
                    </a:solidFill>
                  </a:tcPr>
                </a:tc>
                <a:tc>
                  <a:txBody>
                    <a:bodyPr/>
                    <a:lstStyle/>
                    <a:p>
                      <a:pPr algn="ctr" fontAlgn="t"/>
                      <a:r>
                        <a:rPr lang="en-US" sz="1600">
                          <a:effectLst/>
                        </a:rPr>
                        <a:t>Description of Air Quality</a:t>
                      </a:r>
                    </a:p>
                  </a:txBody>
                  <a:tcPr marL="22054" marR="22054" marT="22054" marB="22054" anchor="ctr">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B8AE99"/>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E1EBF4"/>
                    </a:solidFill>
                  </a:tcPr>
                </a:tc>
                <a:extLst>
                  <a:ext uri="{0D108BD9-81ED-4DB2-BD59-A6C34878D82A}">
                    <a16:rowId xmlns:a16="http://schemas.microsoft.com/office/drawing/2014/main" val="3811337331"/>
                  </a:ext>
                </a:extLst>
              </a:tr>
              <a:tr h="401376">
                <a:tc>
                  <a:txBody>
                    <a:bodyPr/>
                    <a:lstStyle/>
                    <a:p>
                      <a:pPr algn="ctr" fontAlgn="t"/>
                      <a:r>
                        <a:rPr lang="en-US" sz="1600" b="1">
                          <a:solidFill>
                            <a:schemeClr val="tx1"/>
                          </a:solidFill>
                          <a:effectLst/>
                        </a:rPr>
                        <a:t>Green</a:t>
                      </a:r>
                      <a:endParaRPr lang="en-US" sz="1600">
                        <a:solidFill>
                          <a:schemeClr val="tx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00E400"/>
                    </a:solidFill>
                  </a:tcPr>
                </a:tc>
                <a:tc>
                  <a:txBody>
                    <a:bodyPr/>
                    <a:lstStyle/>
                    <a:p>
                      <a:pPr algn="ctr" fontAlgn="t"/>
                      <a:r>
                        <a:rPr lang="en-US" sz="1600" b="1">
                          <a:solidFill>
                            <a:schemeClr val="tx1"/>
                          </a:solidFill>
                          <a:effectLst/>
                        </a:rPr>
                        <a:t>Good</a:t>
                      </a:r>
                      <a:endParaRPr lang="en-US" sz="1600">
                        <a:solidFill>
                          <a:schemeClr val="tx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00E400"/>
                    </a:solidFill>
                  </a:tcPr>
                </a:tc>
                <a:tc>
                  <a:txBody>
                    <a:bodyPr/>
                    <a:lstStyle/>
                    <a:p>
                      <a:pPr algn="ctr" fontAlgn="t"/>
                      <a:r>
                        <a:rPr lang="en-US" sz="1600" b="1">
                          <a:solidFill>
                            <a:schemeClr val="tx1"/>
                          </a:solidFill>
                          <a:effectLst/>
                        </a:rPr>
                        <a:t>0 to 50</a:t>
                      </a:r>
                      <a:endParaRPr lang="en-US" sz="1600">
                        <a:solidFill>
                          <a:schemeClr val="tx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00E400"/>
                    </a:solidFill>
                  </a:tcPr>
                </a:tc>
                <a:tc>
                  <a:txBody>
                    <a:bodyPr/>
                    <a:lstStyle/>
                    <a:p>
                      <a:pPr fontAlgn="t"/>
                      <a:r>
                        <a:rPr lang="en-US" sz="1600" b="1" dirty="0">
                          <a:solidFill>
                            <a:schemeClr val="tx1"/>
                          </a:solidFill>
                          <a:effectLst/>
                        </a:rPr>
                        <a:t>Air quality is satisfactory, and air pollution poses little or no risk.</a:t>
                      </a:r>
                      <a:endParaRPr lang="en-US" sz="1600" dirty="0">
                        <a:solidFill>
                          <a:schemeClr val="tx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00E400"/>
                    </a:solidFill>
                  </a:tcPr>
                </a:tc>
                <a:extLst>
                  <a:ext uri="{0D108BD9-81ED-4DB2-BD59-A6C34878D82A}">
                    <a16:rowId xmlns:a16="http://schemas.microsoft.com/office/drawing/2014/main" val="4252375266"/>
                  </a:ext>
                </a:extLst>
              </a:tr>
              <a:tr h="758644">
                <a:tc>
                  <a:txBody>
                    <a:bodyPr/>
                    <a:lstStyle/>
                    <a:p>
                      <a:pPr algn="ctr" fontAlgn="t"/>
                      <a:r>
                        <a:rPr lang="en-US" sz="1600" b="1">
                          <a:solidFill>
                            <a:schemeClr val="tx1"/>
                          </a:solidFill>
                          <a:effectLst/>
                        </a:rPr>
                        <a:t>Yellow</a:t>
                      </a:r>
                      <a:endParaRPr lang="en-US" sz="1600">
                        <a:solidFill>
                          <a:schemeClr val="tx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00"/>
                    </a:solidFill>
                  </a:tcPr>
                </a:tc>
                <a:tc>
                  <a:txBody>
                    <a:bodyPr/>
                    <a:lstStyle/>
                    <a:p>
                      <a:pPr algn="ctr" fontAlgn="t"/>
                      <a:r>
                        <a:rPr lang="en-US" sz="1600" b="1" dirty="0">
                          <a:solidFill>
                            <a:schemeClr val="tx1"/>
                          </a:solidFill>
                          <a:effectLst/>
                        </a:rPr>
                        <a:t>Moderate</a:t>
                      </a:r>
                      <a:endParaRPr lang="en-US" sz="1600" dirty="0">
                        <a:solidFill>
                          <a:schemeClr val="tx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00"/>
                    </a:solidFill>
                  </a:tcPr>
                </a:tc>
                <a:tc>
                  <a:txBody>
                    <a:bodyPr/>
                    <a:lstStyle/>
                    <a:p>
                      <a:pPr algn="ctr" fontAlgn="t"/>
                      <a:r>
                        <a:rPr lang="en-US" sz="1600" b="1" dirty="0">
                          <a:solidFill>
                            <a:schemeClr val="tx1"/>
                          </a:solidFill>
                          <a:effectLst/>
                        </a:rPr>
                        <a:t>51 to 100</a:t>
                      </a:r>
                      <a:endParaRPr lang="en-US" sz="1600" dirty="0">
                        <a:solidFill>
                          <a:schemeClr val="tx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00"/>
                    </a:solidFill>
                  </a:tcPr>
                </a:tc>
                <a:tc>
                  <a:txBody>
                    <a:bodyPr/>
                    <a:lstStyle/>
                    <a:p>
                      <a:pPr fontAlgn="t"/>
                      <a:r>
                        <a:rPr lang="en-US" sz="1600" b="1" dirty="0">
                          <a:solidFill>
                            <a:schemeClr val="tx1"/>
                          </a:solidFill>
                          <a:effectLst/>
                        </a:rPr>
                        <a:t>Air quality is acceptable. However, there may be a risk for some people, particularly those who are unusually sensitive to air pollution.</a:t>
                      </a:r>
                      <a:endParaRPr lang="en-US" sz="1600" dirty="0">
                        <a:solidFill>
                          <a:schemeClr val="tx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FF00"/>
                    </a:solidFill>
                  </a:tcPr>
                </a:tc>
                <a:extLst>
                  <a:ext uri="{0D108BD9-81ED-4DB2-BD59-A6C34878D82A}">
                    <a16:rowId xmlns:a16="http://schemas.microsoft.com/office/drawing/2014/main" val="86117889"/>
                  </a:ext>
                </a:extLst>
              </a:tr>
              <a:tr h="639555">
                <a:tc>
                  <a:txBody>
                    <a:bodyPr/>
                    <a:lstStyle/>
                    <a:p>
                      <a:pPr algn="ctr" fontAlgn="t"/>
                      <a:r>
                        <a:rPr lang="en-US" sz="1600" b="1" dirty="0">
                          <a:solidFill>
                            <a:schemeClr val="tx1"/>
                          </a:solidFill>
                          <a:effectLst/>
                        </a:rPr>
                        <a:t>Orange</a:t>
                      </a:r>
                      <a:endParaRPr lang="en-US" sz="1600" dirty="0">
                        <a:solidFill>
                          <a:schemeClr val="tx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7E00"/>
                    </a:solidFill>
                  </a:tcPr>
                </a:tc>
                <a:tc>
                  <a:txBody>
                    <a:bodyPr/>
                    <a:lstStyle/>
                    <a:p>
                      <a:pPr algn="ctr" fontAlgn="t"/>
                      <a:r>
                        <a:rPr lang="en-US" sz="1600" b="1" dirty="0">
                          <a:solidFill>
                            <a:schemeClr val="tx1"/>
                          </a:solidFill>
                          <a:effectLst/>
                        </a:rPr>
                        <a:t>Unhealthy for Sensitive Groups</a:t>
                      </a:r>
                      <a:endParaRPr lang="en-US" sz="1600" dirty="0">
                        <a:solidFill>
                          <a:schemeClr val="tx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7E00"/>
                    </a:solidFill>
                  </a:tcPr>
                </a:tc>
                <a:tc>
                  <a:txBody>
                    <a:bodyPr/>
                    <a:lstStyle/>
                    <a:p>
                      <a:pPr algn="ctr" fontAlgn="t"/>
                      <a:r>
                        <a:rPr lang="en-US" sz="1600" b="1" dirty="0">
                          <a:solidFill>
                            <a:schemeClr val="tx1"/>
                          </a:solidFill>
                          <a:effectLst/>
                        </a:rPr>
                        <a:t>101 to 150</a:t>
                      </a:r>
                      <a:endParaRPr lang="en-US" sz="1600" dirty="0">
                        <a:solidFill>
                          <a:schemeClr val="tx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7E00"/>
                    </a:solidFill>
                  </a:tcPr>
                </a:tc>
                <a:tc>
                  <a:txBody>
                    <a:bodyPr/>
                    <a:lstStyle/>
                    <a:p>
                      <a:pPr fontAlgn="t"/>
                      <a:r>
                        <a:rPr lang="en-US" sz="1600" b="1" dirty="0">
                          <a:solidFill>
                            <a:schemeClr val="tx1"/>
                          </a:solidFill>
                          <a:effectLst/>
                        </a:rPr>
                        <a:t>Members of sensitive groups may experience health effects. The general public is less likely to be affected.</a:t>
                      </a:r>
                      <a:endParaRPr lang="en-US" sz="1600" dirty="0">
                        <a:solidFill>
                          <a:schemeClr val="tx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7E00"/>
                    </a:solidFill>
                  </a:tcPr>
                </a:tc>
                <a:extLst>
                  <a:ext uri="{0D108BD9-81ED-4DB2-BD59-A6C34878D82A}">
                    <a16:rowId xmlns:a16="http://schemas.microsoft.com/office/drawing/2014/main" val="1135615045"/>
                  </a:ext>
                </a:extLst>
              </a:tr>
              <a:tr h="791003">
                <a:tc>
                  <a:txBody>
                    <a:bodyPr/>
                    <a:lstStyle/>
                    <a:p>
                      <a:pPr algn="ctr" fontAlgn="t"/>
                      <a:r>
                        <a:rPr lang="en-US" sz="1600" b="1">
                          <a:solidFill>
                            <a:schemeClr val="bg1"/>
                          </a:solidFill>
                          <a:effectLst/>
                        </a:rPr>
                        <a:t>Red</a:t>
                      </a:r>
                      <a:endParaRPr lang="en-US" sz="1600">
                        <a:solidFill>
                          <a:schemeClr val="bg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0000"/>
                    </a:solidFill>
                  </a:tcPr>
                </a:tc>
                <a:tc>
                  <a:txBody>
                    <a:bodyPr/>
                    <a:lstStyle/>
                    <a:p>
                      <a:pPr algn="ctr" fontAlgn="t"/>
                      <a:r>
                        <a:rPr lang="en-US" sz="1600" b="1" dirty="0">
                          <a:solidFill>
                            <a:schemeClr val="bg1"/>
                          </a:solidFill>
                          <a:effectLst/>
                        </a:rPr>
                        <a:t>Unhealthy</a:t>
                      </a:r>
                      <a:endParaRPr lang="en-US" sz="1600" dirty="0">
                        <a:solidFill>
                          <a:schemeClr val="bg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0000"/>
                    </a:solidFill>
                  </a:tcPr>
                </a:tc>
                <a:tc>
                  <a:txBody>
                    <a:bodyPr/>
                    <a:lstStyle/>
                    <a:p>
                      <a:pPr algn="ctr" fontAlgn="t"/>
                      <a:r>
                        <a:rPr lang="en-US" sz="1600" b="1">
                          <a:solidFill>
                            <a:schemeClr val="bg1"/>
                          </a:solidFill>
                          <a:effectLst/>
                        </a:rPr>
                        <a:t>151 to 200</a:t>
                      </a:r>
                      <a:endParaRPr lang="en-US" sz="1600">
                        <a:solidFill>
                          <a:schemeClr val="bg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0000"/>
                    </a:solidFill>
                  </a:tcPr>
                </a:tc>
                <a:tc>
                  <a:txBody>
                    <a:bodyPr/>
                    <a:lstStyle/>
                    <a:p>
                      <a:pPr fontAlgn="t"/>
                      <a:r>
                        <a:rPr lang="en-US" sz="1600" b="1" dirty="0">
                          <a:solidFill>
                            <a:schemeClr val="bg1"/>
                          </a:solidFill>
                          <a:effectLst/>
                        </a:rPr>
                        <a:t>Some members of the general public may experience health effects; members of sensitive groups may experience more serious health effects.</a:t>
                      </a:r>
                      <a:endParaRPr lang="en-US" sz="1600" dirty="0">
                        <a:solidFill>
                          <a:schemeClr val="bg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FF0000"/>
                    </a:solidFill>
                  </a:tcPr>
                </a:tc>
                <a:extLst>
                  <a:ext uri="{0D108BD9-81ED-4DB2-BD59-A6C34878D82A}">
                    <a16:rowId xmlns:a16="http://schemas.microsoft.com/office/drawing/2014/main" val="3944476078"/>
                  </a:ext>
                </a:extLst>
              </a:tr>
              <a:tr h="401376">
                <a:tc>
                  <a:txBody>
                    <a:bodyPr/>
                    <a:lstStyle/>
                    <a:p>
                      <a:pPr algn="ctr" fontAlgn="t"/>
                      <a:r>
                        <a:rPr lang="en-US" sz="1600" b="1">
                          <a:solidFill>
                            <a:schemeClr val="bg1"/>
                          </a:solidFill>
                          <a:effectLst/>
                        </a:rPr>
                        <a:t>Purple</a:t>
                      </a:r>
                      <a:endParaRPr lang="en-US" sz="1600">
                        <a:solidFill>
                          <a:schemeClr val="bg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8F3F97"/>
                    </a:solidFill>
                  </a:tcPr>
                </a:tc>
                <a:tc>
                  <a:txBody>
                    <a:bodyPr/>
                    <a:lstStyle/>
                    <a:p>
                      <a:pPr algn="ctr" fontAlgn="t"/>
                      <a:r>
                        <a:rPr lang="en-US" sz="1600" b="1">
                          <a:solidFill>
                            <a:schemeClr val="bg1"/>
                          </a:solidFill>
                          <a:effectLst/>
                        </a:rPr>
                        <a:t>Very Unhealthy</a:t>
                      </a:r>
                      <a:endParaRPr lang="en-US" sz="1600">
                        <a:solidFill>
                          <a:schemeClr val="bg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8F3F97"/>
                    </a:solidFill>
                  </a:tcPr>
                </a:tc>
                <a:tc>
                  <a:txBody>
                    <a:bodyPr/>
                    <a:lstStyle/>
                    <a:p>
                      <a:pPr algn="ctr" fontAlgn="t"/>
                      <a:r>
                        <a:rPr lang="en-US" sz="1600" b="1" dirty="0">
                          <a:solidFill>
                            <a:schemeClr val="bg1"/>
                          </a:solidFill>
                          <a:effectLst/>
                        </a:rPr>
                        <a:t>201 to 300</a:t>
                      </a:r>
                      <a:endParaRPr lang="en-US" sz="1600" dirty="0">
                        <a:solidFill>
                          <a:schemeClr val="bg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8F3F97"/>
                    </a:solidFill>
                  </a:tcPr>
                </a:tc>
                <a:tc>
                  <a:txBody>
                    <a:bodyPr/>
                    <a:lstStyle/>
                    <a:p>
                      <a:pPr fontAlgn="t"/>
                      <a:r>
                        <a:rPr lang="en-US" sz="1600" b="1" dirty="0">
                          <a:solidFill>
                            <a:schemeClr val="bg1"/>
                          </a:solidFill>
                          <a:effectLst/>
                        </a:rPr>
                        <a:t>Health alert: The risk of health effects is increased for everyone.</a:t>
                      </a:r>
                      <a:endParaRPr lang="en-US" sz="1600" dirty="0">
                        <a:solidFill>
                          <a:schemeClr val="bg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8F3F97"/>
                    </a:solidFill>
                  </a:tcPr>
                </a:tc>
                <a:extLst>
                  <a:ext uri="{0D108BD9-81ED-4DB2-BD59-A6C34878D82A}">
                    <a16:rowId xmlns:a16="http://schemas.microsoft.com/office/drawing/2014/main" val="3412674862"/>
                  </a:ext>
                </a:extLst>
              </a:tr>
              <a:tr h="520465">
                <a:tc>
                  <a:txBody>
                    <a:bodyPr/>
                    <a:lstStyle/>
                    <a:p>
                      <a:pPr algn="ctr" fontAlgn="t"/>
                      <a:r>
                        <a:rPr lang="en-US" sz="1600" b="1">
                          <a:solidFill>
                            <a:schemeClr val="bg1"/>
                          </a:solidFill>
                          <a:effectLst/>
                        </a:rPr>
                        <a:t>Maroon</a:t>
                      </a:r>
                      <a:endParaRPr lang="en-US" sz="1600">
                        <a:solidFill>
                          <a:schemeClr val="bg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7E0023"/>
                    </a:solidFill>
                  </a:tcPr>
                </a:tc>
                <a:tc>
                  <a:txBody>
                    <a:bodyPr/>
                    <a:lstStyle/>
                    <a:p>
                      <a:pPr algn="ctr" fontAlgn="t"/>
                      <a:r>
                        <a:rPr lang="en-US" sz="1600" b="1">
                          <a:solidFill>
                            <a:schemeClr val="bg1"/>
                          </a:solidFill>
                          <a:effectLst/>
                        </a:rPr>
                        <a:t>Hazardous</a:t>
                      </a:r>
                      <a:endParaRPr lang="en-US" sz="1600">
                        <a:solidFill>
                          <a:schemeClr val="bg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7E0023"/>
                    </a:solidFill>
                  </a:tcPr>
                </a:tc>
                <a:tc>
                  <a:txBody>
                    <a:bodyPr/>
                    <a:lstStyle/>
                    <a:p>
                      <a:pPr algn="ctr" fontAlgn="t"/>
                      <a:r>
                        <a:rPr lang="en-US" sz="1600" b="1">
                          <a:solidFill>
                            <a:schemeClr val="bg1"/>
                          </a:solidFill>
                          <a:effectLst/>
                        </a:rPr>
                        <a:t>301 and higher</a:t>
                      </a:r>
                      <a:endParaRPr lang="en-US" sz="1600">
                        <a:solidFill>
                          <a:schemeClr val="bg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7E0023"/>
                    </a:solidFill>
                  </a:tcPr>
                </a:tc>
                <a:tc>
                  <a:txBody>
                    <a:bodyPr/>
                    <a:lstStyle/>
                    <a:p>
                      <a:pPr fontAlgn="t"/>
                      <a:r>
                        <a:rPr lang="en-US" sz="1600" b="1" dirty="0">
                          <a:solidFill>
                            <a:schemeClr val="bg1"/>
                          </a:solidFill>
                          <a:effectLst/>
                        </a:rPr>
                        <a:t>Health warning of emergency conditions: everyone is more likely to be affected.</a:t>
                      </a:r>
                      <a:endParaRPr lang="en-US" sz="1600" dirty="0">
                        <a:solidFill>
                          <a:schemeClr val="bg1"/>
                        </a:solidFill>
                        <a:effectLst/>
                      </a:endParaRPr>
                    </a:p>
                  </a:txBody>
                  <a:tcPr marL="22054" marR="22054" marT="22054" marB="22054">
                    <a:lnL w="6350" cap="flat" cmpd="sng" algn="ctr">
                      <a:solidFill>
                        <a:srgbClr val="DDDDDD"/>
                      </a:solidFill>
                      <a:prstDash val="solid"/>
                      <a:round/>
                      <a:headEnd type="none" w="med" len="med"/>
                      <a:tailEnd type="none" w="med" len="med"/>
                    </a:lnL>
                    <a:lnR w="6350" cap="flat" cmpd="sng" algn="ctr">
                      <a:solidFill>
                        <a:srgbClr val="DDDDDD"/>
                      </a:solidFill>
                      <a:prstDash val="solid"/>
                      <a:round/>
                      <a:headEnd type="none" w="med" len="med"/>
                      <a:tailEnd type="none" w="med" len="med"/>
                    </a:lnR>
                    <a:lnT w="6350" cap="flat" cmpd="sng" algn="ctr">
                      <a:solidFill>
                        <a:srgbClr val="DDDDDD"/>
                      </a:solidFill>
                      <a:prstDash val="solid"/>
                      <a:round/>
                      <a:headEnd type="none" w="med" len="med"/>
                      <a:tailEnd type="none" w="med" len="med"/>
                    </a:lnT>
                    <a:lnB w="6350" cap="flat" cmpd="sng" algn="ctr">
                      <a:solidFill>
                        <a:srgbClr val="DDDDDD"/>
                      </a:solidFill>
                      <a:prstDash val="solid"/>
                      <a:round/>
                      <a:headEnd type="none" w="med" len="med"/>
                      <a:tailEnd type="none" w="med" len="med"/>
                    </a:lnB>
                    <a:solidFill>
                      <a:srgbClr val="7E0023"/>
                    </a:solidFill>
                  </a:tcPr>
                </a:tc>
                <a:extLst>
                  <a:ext uri="{0D108BD9-81ED-4DB2-BD59-A6C34878D82A}">
                    <a16:rowId xmlns:a16="http://schemas.microsoft.com/office/drawing/2014/main" val="3852616184"/>
                  </a:ext>
                </a:extLst>
              </a:tr>
            </a:tbl>
          </a:graphicData>
        </a:graphic>
      </p:graphicFrame>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7</a:t>
            </a:fld>
            <a:endParaRPr lang="en-US" sz="1000" dirty="0"/>
          </a:p>
        </p:txBody>
      </p:sp>
      <p:sp>
        <p:nvSpPr>
          <p:cNvPr id="6" name="TextBox 5">
            <a:extLst>
              <a:ext uri="{FF2B5EF4-FFF2-40B4-BE49-F238E27FC236}">
                <a16:creationId xmlns:a16="http://schemas.microsoft.com/office/drawing/2014/main" id="{5EFE1525-C61C-6E7E-82FC-AE2480ACA4B8}"/>
              </a:ext>
            </a:extLst>
          </p:cNvPr>
          <p:cNvSpPr txBox="1"/>
          <p:nvPr/>
        </p:nvSpPr>
        <p:spPr>
          <a:xfrm>
            <a:off x="9202455" y="6530577"/>
            <a:ext cx="4300603" cy="276999"/>
          </a:xfrm>
          <a:prstGeom prst="rect">
            <a:avLst/>
          </a:prstGeom>
          <a:noFill/>
        </p:spPr>
        <p:txBody>
          <a:bodyPr wrap="square" rtlCol="0">
            <a:spAutoFit/>
          </a:bodyPr>
          <a:lstStyle/>
          <a:p>
            <a:r>
              <a:rPr lang="en-US" sz="1200" dirty="0">
                <a:hlinkClick r:id="rId2"/>
              </a:rPr>
              <a:t>AQI Basics | AirNow.gov</a:t>
            </a:r>
            <a:endParaRPr lang="en-US" sz="1200" dirty="0"/>
          </a:p>
        </p:txBody>
      </p:sp>
    </p:spTree>
    <p:extLst>
      <p:ext uri="{BB962C8B-B14F-4D97-AF65-F5344CB8AC3E}">
        <p14:creationId xmlns:p14="http://schemas.microsoft.com/office/powerpoint/2010/main" val="1130442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DC73-634B-72AE-DE41-F801F81286B3}"/>
              </a:ext>
            </a:extLst>
          </p:cNvPr>
          <p:cNvSpPr>
            <a:spLocks noGrp="1"/>
          </p:cNvSpPr>
          <p:nvPr>
            <p:ph type="title"/>
          </p:nvPr>
        </p:nvSpPr>
        <p:spPr/>
        <p:txBody>
          <a:bodyPr/>
          <a:lstStyle/>
          <a:p>
            <a:r>
              <a:rPr lang="en-US" dirty="0"/>
              <a:t>PM</a:t>
            </a:r>
            <a:r>
              <a:rPr lang="en-US" baseline="-25000" dirty="0"/>
              <a:t>2.5</a:t>
            </a:r>
            <a:r>
              <a:rPr lang="en-US" dirty="0"/>
              <a:t> AQI Breakpoints</a:t>
            </a:r>
          </a:p>
        </p:txBody>
      </p:sp>
      <p:pic>
        <p:nvPicPr>
          <p:cNvPr id="6" name="Picture 5" descr="Levels of concern and their varying values of the air quality index.">
            <a:extLst>
              <a:ext uri="{FF2B5EF4-FFF2-40B4-BE49-F238E27FC236}">
                <a16:creationId xmlns:a16="http://schemas.microsoft.com/office/drawing/2014/main" id="{A7A7D3FE-C8B8-5E55-71E4-C6FE2D31B382}"/>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3659902" y="1579276"/>
            <a:ext cx="3705402" cy="4874837"/>
          </a:xfrm>
          <a:prstGeom prst="rect">
            <a:avLst/>
          </a:prstGeom>
        </p:spPr>
      </p:pic>
      <p:sp>
        <p:nvSpPr>
          <p:cNvPr id="7" name="Right Brace 6">
            <a:extLst>
              <a:ext uri="{FF2B5EF4-FFF2-40B4-BE49-F238E27FC236}">
                <a16:creationId xmlns:a16="http://schemas.microsoft.com/office/drawing/2014/main" id="{6128F5F3-9CC8-3D6F-C71A-62FC8D208DCA}"/>
              </a:ext>
              <a:ext uri="{C183D7F6-B498-43B3-948B-1728B52AA6E4}">
                <adec:decorative xmlns:adec="http://schemas.microsoft.com/office/drawing/2017/decorative" val="1"/>
              </a:ext>
            </a:extLst>
          </p:cNvPr>
          <p:cNvSpPr/>
          <p:nvPr/>
        </p:nvSpPr>
        <p:spPr>
          <a:xfrm rot="10800000">
            <a:off x="2731785" y="4396635"/>
            <a:ext cx="564531" cy="2057477"/>
          </a:xfrm>
          <a:prstGeom prst="rightBrace">
            <a:avLst>
              <a:gd name="adj1" fmla="val 8333"/>
              <a:gd name="adj2" fmla="val 51725"/>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endParaRPr lang="en-US" dirty="0"/>
          </a:p>
        </p:txBody>
      </p:sp>
      <p:sp>
        <p:nvSpPr>
          <p:cNvPr id="8" name="TextBox 7">
            <a:extLst>
              <a:ext uri="{FF2B5EF4-FFF2-40B4-BE49-F238E27FC236}">
                <a16:creationId xmlns:a16="http://schemas.microsoft.com/office/drawing/2014/main" id="{00FD247B-97D0-B0C3-A828-A92B02D03B7F}"/>
              </a:ext>
            </a:extLst>
          </p:cNvPr>
          <p:cNvSpPr txBox="1"/>
          <p:nvPr/>
        </p:nvSpPr>
        <p:spPr>
          <a:xfrm rot="16200000">
            <a:off x="935555" y="4926557"/>
            <a:ext cx="2329733" cy="1015663"/>
          </a:xfrm>
          <a:prstGeom prst="rect">
            <a:avLst/>
          </a:prstGeom>
          <a:noFill/>
        </p:spPr>
        <p:txBody>
          <a:bodyPr wrap="square" rtlCol="0">
            <a:spAutoFit/>
          </a:bodyPr>
          <a:lstStyle/>
          <a:p>
            <a:pPr algn="ctr"/>
            <a:r>
              <a:rPr lang="en-US" sz="2000" dirty="0"/>
              <a:t>Roughly consistent with Emergency Action Plans</a:t>
            </a:r>
          </a:p>
        </p:txBody>
      </p:sp>
      <p:sp>
        <p:nvSpPr>
          <p:cNvPr id="10" name="Arrow: Right 9">
            <a:extLst>
              <a:ext uri="{FF2B5EF4-FFF2-40B4-BE49-F238E27FC236}">
                <a16:creationId xmlns:a16="http://schemas.microsoft.com/office/drawing/2014/main" id="{8C2DA11A-8DF8-8E98-9926-2CED977A43CB}"/>
              </a:ext>
              <a:ext uri="{C183D7F6-B498-43B3-948B-1728B52AA6E4}">
                <adec:decorative xmlns:adec="http://schemas.microsoft.com/office/drawing/2017/decorative" val="1"/>
              </a:ext>
            </a:extLst>
          </p:cNvPr>
          <p:cNvSpPr/>
          <p:nvPr/>
        </p:nvSpPr>
        <p:spPr>
          <a:xfrm rot="10800000">
            <a:off x="7529062" y="2077516"/>
            <a:ext cx="1074619" cy="312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24592A3-7E36-242D-6588-C72B4650CC78}"/>
              </a:ext>
            </a:extLst>
          </p:cNvPr>
          <p:cNvSpPr txBox="1"/>
          <p:nvPr/>
        </p:nvSpPr>
        <p:spPr>
          <a:xfrm>
            <a:off x="8646550" y="1930400"/>
            <a:ext cx="2643772" cy="707886"/>
          </a:xfrm>
          <a:prstGeom prst="rect">
            <a:avLst/>
          </a:prstGeom>
          <a:noFill/>
        </p:spPr>
        <p:txBody>
          <a:bodyPr wrap="square" lIns="91440" tIns="45720" rIns="91440" bIns="45720" rtlCol="0" anchor="t">
            <a:spAutoFit/>
          </a:bodyPr>
          <a:lstStyle/>
          <a:p>
            <a:r>
              <a:rPr lang="en-US" sz="2000" dirty="0"/>
              <a:t>50: Annual Standard</a:t>
            </a:r>
          </a:p>
          <a:p>
            <a:r>
              <a:rPr lang="en-US" sz="2000" dirty="0"/>
              <a:t>(12 µg/m</a:t>
            </a:r>
            <a:r>
              <a:rPr lang="en-US" sz="2000" baseline="30000" dirty="0"/>
              <a:t>3</a:t>
            </a:r>
            <a:r>
              <a:rPr lang="en-US" sz="2000" dirty="0"/>
              <a:t>)</a:t>
            </a:r>
          </a:p>
        </p:txBody>
      </p:sp>
      <p:sp>
        <p:nvSpPr>
          <p:cNvPr id="12" name="Arrow: Right 11">
            <a:extLst>
              <a:ext uri="{FF2B5EF4-FFF2-40B4-BE49-F238E27FC236}">
                <a16:creationId xmlns:a16="http://schemas.microsoft.com/office/drawing/2014/main" id="{7E953F27-5926-E5AD-52C1-4C73E9B69CC7}"/>
              </a:ext>
              <a:ext uri="{C183D7F6-B498-43B3-948B-1728B52AA6E4}">
                <adec:decorative xmlns:adec="http://schemas.microsoft.com/office/drawing/2017/decorative" val="1"/>
              </a:ext>
            </a:extLst>
          </p:cNvPr>
          <p:cNvSpPr/>
          <p:nvPr/>
        </p:nvSpPr>
        <p:spPr>
          <a:xfrm rot="10800000">
            <a:off x="7529062" y="2897130"/>
            <a:ext cx="1074619" cy="3122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668125C-7FC4-3450-AC27-A19C80E5D8D3}"/>
              </a:ext>
            </a:extLst>
          </p:cNvPr>
          <p:cNvSpPr txBox="1"/>
          <p:nvPr/>
        </p:nvSpPr>
        <p:spPr>
          <a:xfrm>
            <a:off x="8613734" y="2715664"/>
            <a:ext cx="2111582" cy="1015663"/>
          </a:xfrm>
          <a:prstGeom prst="rect">
            <a:avLst/>
          </a:prstGeom>
          <a:noFill/>
        </p:spPr>
        <p:txBody>
          <a:bodyPr wrap="square" rtlCol="0">
            <a:spAutoFit/>
          </a:bodyPr>
          <a:lstStyle/>
          <a:p>
            <a:r>
              <a:rPr lang="en-US" sz="2000" dirty="0"/>
              <a:t>100: Short-term Standard</a:t>
            </a:r>
          </a:p>
          <a:p>
            <a:r>
              <a:rPr lang="en-US" sz="2000" dirty="0"/>
              <a:t>(35 µg/m</a:t>
            </a:r>
            <a:r>
              <a:rPr lang="en-US" sz="2000" baseline="30000" dirty="0"/>
              <a:t>3</a:t>
            </a:r>
            <a:r>
              <a:rPr lang="en-US" sz="2000" dirty="0"/>
              <a:t>)</a:t>
            </a:r>
          </a:p>
        </p:txBody>
      </p:sp>
      <p:sp>
        <p:nvSpPr>
          <p:cNvPr id="14" name="Arrow: Right 13">
            <a:extLst>
              <a:ext uri="{FF2B5EF4-FFF2-40B4-BE49-F238E27FC236}">
                <a16:creationId xmlns:a16="http://schemas.microsoft.com/office/drawing/2014/main" id="{DC306F71-6CB0-7DFE-8B29-258392AE7344}"/>
              </a:ext>
              <a:ext uri="{C183D7F6-B498-43B3-948B-1728B52AA6E4}">
                <adec:decorative xmlns:adec="http://schemas.microsoft.com/office/drawing/2017/decorative" val="1"/>
              </a:ext>
            </a:extLst>
          </p:cNvPr>
          <p:cNvSpPr/>
          <p:nvPr/>
        </p:nvSpPr>
        <p:spPr>
          <a:xfrm rot="10800000">
            <a:off x="7529062" y="5976300"/>
            <a:ext cx="1074619" cy="312234"/>
          </a:xfrm>
          <a:prstGeom prst="rightArrow">
            <a:avLst/>
          </a:prstGeom>
          <a:solidFill>
            <a:srgbClr val="C8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22AB883-57CF-502A-E2AB-06DFB90FF080}"/>
              </a:ext>
            </a:extLst>
          </p:cNvPr>
          <p:cNvSpPr txBox="1"/>
          <p:nvPr/>
        </p:nvSpPr>
        <p:spPr>
          <a:xfrm>
            <a:off x="8888369" y="5840029"/>
            <a:ext cx="2382527" cy="707886"/>
          </a:xfrm>
          <a:prstGeom prst="rect">
            <a:avLst/>
          </a:prstGeom>
          <a:noFill/>
        </p:spPr>
        <p:txBody>
          <a:bodyPr wrap="square" rtlCol="0">
            <a:spAutoFit/>
          </a:bodyPr>
          <a:lstStyle/>
          <a:p>
            <a:r>
              <a:rPr lang="en-US" sz="2000" dirty="0"/>
              <a:t>500: Significant Harm Level</a:t>
            </a:r>
          </a:p>
        </p:txBody>
      </p:sp>
      <p:sp>
        <p:nvSpPr>
          <p:cNvPr id="5" name="Slide Number Placeholder 3">
            <a:extLst>
              <a:ext uri="{FF2B5EF4-FFF2-40B4-BE49-F238E27FC236}">
                <a16:creationId xmlns:a16="http://schemas.microsoft.com/office/drawing/2014/main" id="{4E3FCF7E-0D97-262D-24E6-2FCF933397F7}"/>
              </a:ext>
            </a:extLst>
          </p:cNvPr>
          <p:cNvSpPr>
            <a:spLocks noGrp="1"/>
          </p:cNvSpPr>
          <p:nvPr>
            <p:ph type="sldNum" sz="quarter" idx="12"/>
          </p:nvPr>
        </p:nvSpPr>
        <p:spPr>
          <a:xfrm>
            <a:off x="11234812" y="6271551"/>
            <a:ext cx="683339" cy="365125"/>
          </a:xfrm>
        </p:spPr>
        <p:txBody>
          <a:bodyPr/>
          <a:lstStyle/>
          <a:p>
            <a:fld id="{D57F1E4F-1CFF-5643-939E-217C01CDF565}" type="slidenum">
              <a:rPr lang="en-US" sz="1000" smtClean="0"/>
              <a:pPr/>
              <a:t>8</a:t>
            </a:fld>
            <a:endParaRPr lang="en-US" sz="1000" dirty="0"/>
          </a:p>
        </p:txBody>
      </p:sp>
    </p:spTree>
    <p:extLst>
      <p:ext uri="{BB962C8B-B14F-4D97-AF65-F5344CB8AC3E}">
        <p14:creationId xmlns:p14="http://schemas.microsoft.com/office/powerpoint/2010/main" val="4227915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4A529D0-168F-80A0-709A-A7023D631DFF}"/>
              </a:ext>
            </a:extLst>
          </p:cNvPr>
          <p:cNvSpPr>
            <a:spLocks noGrp="1"/>
          </p:cNvSpPr>
          <p:nvPr>
            <p:ph idx="1"/>
          </p:nvPr>
        </p:nvSpPr>
        <p:spPr>
          <a:xfrm>
            <a:off x="4654295" y="979928"/>
            <a:ext cx="4619706" cy="5224724"/>
          </a:xfrm>
        </p:spPr>
        <p:txBody>
          <a:bodyPr anchor="ctr">
            <a:normAutofit/>
          </a:bodyPr>
          <a:lstStyle/>
          <a:p>
            <a:r>
              <a:rPr lang="en-US" sz="2000" dirty="0"/>
              <a:t>1. Intro to AQI</a:t>
            </a:r>
          </a:p>
          <a:p>
            <a:r>
              <a:rPr lang="en-US" sz="2800" b="1" dirty="0"/>
              <a:t>2. AQI Communication</a:t>
            </a:r>
          </a:p>
          <a:p>
            <a:r>
              <a:rPr lang="en-US" sz="2000" dirty="0"/>
              <a:t>3. Calculating AQI</a:t>
            </a:r>
          </a:p>
          <a:p>
            <a:r>
              <a:rPr lang="en-US" sz="2000" dirty="0"/>
              <a:t>4. Source Data</a:t>
            </a:r>
          </a:p>
          <a:p>
            <a:r>
              <a:rPr lang="en-US" sz="2000" dirty="0"/>
              <a:t>5. Example</a:t>
            </a:r>
          </a:p>
        </p:txBody>
      </p:sp>
      <p:sp>
        <p:nvSpPr>
          <p:cNvPr id="4" name="Slide Number Placeholder 3">
            <a:extLst>
              <a:ext uri="{FF2B5EF4-FFF2-40B4-BE49-F238E27FC236}">
                <a16:creationId xmlns:a16="http://schemas.microsoft.com/office/drawing/2014/main" id="{DE4ADCDB-ABD0-7094-66D6-817F86963E21}"/>
              </a:ext>
            </a:extLst>
          </p:cNvPr>
          <p:cNvSpPr>
            <a:spLocks noGrp="1"/>
          </p:cNvSpPr>
          <p:nvPr>
            <p:ph type="sldNum" sz="quarter" idx="12"/>
          </p:nvPr>
        </p:nvSpPr>
        <p:spPr/>
        <p:txBody>
          <a:bodyPr/>
          <a:lstStyle/>
          <a:p>
            <a:fld id="{D57F1E4F-1CFF-5643-939E-217C01CDF565}" type="slidenum">
              <a:rPr lang="en-US" smtClean="0"/>
              <a:pPr/>
              <a:t>9</a:t>
            </a:fld>
            <a:endParaRPr lang="en-US"/>
          </a:p>
        </p:txBody>
      </p:sp>
      <p:sp>
        <p:nvSpPr>
          <p:cNvPr id="2" name="Title 1">
            <a:extLst>
              <a:ext uri="{FF2B5EF4-FFF2-40B4-BE49-F238E27FC236}">
                <a16:creationId xmlns:a16="http://schemas.microsoft.com/office/drawing/2014/main" id="{D27AFDC2-9754-D2E3-DAF0-2C255495571B}"/>
              </a:ext>
            </a:extLst>
          </p:cNvPr>
          <p:cNvSpPr>
            <a:spLocks noGrp="1"/>
          </p:cNvSpPr>
          <p:nvPr>
            <p:ph type="title"/>
          </p:nvPr>
        </p:nvSpPr>
        <p:spPr>
          <a:xfrm>
            <a:off x="677334" y="-1320800"/>
            <a:ext cx="10899148" cy="1320800"/>
          </a:xfrm>
        </p:spPr>
        <p:txBody>
          <a:bodyPr vert="horz" lIns="91440" tIns="45720" rIns="91440" bIns="45720" rtlCol="0" anchor="b">
            <a:normAutofit/>
          </a:bodyPr>
          <a:lstStyle/>
          <a:p>
            <a:r>
              <a:rPr lang="en-US" dirty="0"/>
              <a:t>Section 2: AQI Communication</a:t>
            </a:r>
          </a:p>
        </p:txBody>
      </p:sp>
    </p:spTree>
    <p:extLst>
      <p:ext uri="{BB962C8B-B14F-4D97-AF65-F5344CB8AC3E}">
        <p14:creationId xmlns:p14="http://schemas.microsoft.com/office/powerpoint/2010/main" val="2959998997"/>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83E04B51-1D33-4F14-BBD7-79D7D27E2E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AEF1282-A6E9-4912-8AB9-8ED69BF7097D}">
  <ds:schemaRefs>
    <ds:schemaRef ds:uri="http://schemas.microsoft.com/sharepoint/v3/contenttype/forms"/>
  </ds:schemaRefs>
</ds:datastoreItem>
</file>

<file path=customXml/itemProps3.xml><?xml version="1.0" encoding="utf-8"?>
<ds:datastoreItem xmlns:ds="http://schemas.openxmlformats.org/officeDocument/2006/customXml" ds:itemID="{CC24F515-356D-4532-BE08-F6D7771916F0}">
  <ds:schemaRefs>
    <ds:schemaRef ds:uri="http://purl.org/dc/terms/"/>
    <ds:schemaRef ds:uri="http://schemas.openxmlformats.org/package/2006/metadata/core-properties"/>
    <ds:schemaRef ds:uri="16c05727-aa75-4e4a-9b5f-8a80a1165891"/>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71af3243-3dd4-4a8d-8c0d-dd76da1f02a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Facet design</Template>
  <TotalTime>4046</TotalTime>
  <Words>1724</Words>
  <Application>Microsoft Office PowerPoint</Application>
  <PresentationFormat>Widescreen</PresentationFormat>
  <Paragraphs>287</Paragraphs>
  <Slides>26</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Cambria Math</vt:lpstr>
      <vt:lpstr>Trebuchet MS</vt:lpstr>
      <vt:lpstr>Tw Cen MT</vt:lpstr>
      <vt:lpstr>Wingdings 3</vt:lpstr>
      <vt:lpstr>Facet</vt:lpstr>
      <vt:lpstr>DELETE THIS SLIDE PRIOR TO PRESENTATION</vt:lpstr>
      <vt:lpstr>Air Quality Index</vt:lpstr>
      <vt:lpstr>Overview</vt:lpstr>
      <vt:lpstr>Section 1: Intro to AQI</vt:lpstr>
      <vt:lpstr>What is an Air Quality Index? </vt:lpstr>
      <vt:lpstr>Pollutants in the U.S. AQI</vt:lpstr>
      <vt:lpstr>U.S. AQI Levels</vt:lpstr>
      <vt:lpstr>PM2.5 AQI Breakpoints</vt:lpstr>
      <vt:lpstr>Section 2: AQI Communication</vt:lpstr>
      <vt:lpstr>Communication of AQI </vt:lpstr>
      <vt:lpstr>AQI in Weather Reporting </vt:lpstr>
      <vt:lpstr>AQI in the U.S.</vt:lpstr>
      <vt:lpstr>Section 3: Calculating AQI</vt:lpstr>
      <vt:lpstr>Calculating the AQI</vt:lpstr>
      <vt:lpstr>Calculating the AQI </vt:lpstr>
      <vt:lpstr>Calculating the AQI  </vt:lpstr>
      <vt:lpstr>Calculating the AQI</vt:lpstr>
      <vt:lpstr>Section 4: Source Data</vt:lpstr>
      <vt:lpstr>Source Data for AQIs</vt:lpstr>
      <vt:lpstr>Airnow: U.S.</vt:lpstr>
      <vt:lpstr>AirNow: City-Level AQI</vt:lpstr>
      <vt:lpstr>AirNow: International</vt:lpstr>
      <vt:lpstr>Section 5: Example</vt:lpstr>
      <vt:lpstr>Example: Santiago, Chile</vt:lpstr>
      <vt:lpstr>Example: Santiago’s Converted Air Quality Index (AQI) to PM levels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Margaret Cella</dc:creator>
  <cp:lastModifiedBy>Mei Collins</cp:lastModifiedBy>
  <cp:revision>39</cp:revision>
  <dcterms:created xsi:type="dcterms:W3CDTF">2022-07-05T23:25:00Z</dcterms:created>
  <dcterms:modified xsi:type="dcterms:W3CDTF">2023-07-18T17:48:34Z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